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9144000"/>
  <p:notesSz cx="6858000" cy="9144000"/>
  <p:embeddedFontLst>
    <p:embeddedFont>
      <p:font typeface="Source Sans Pr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SourceSansPr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boldItalic.fntdata"/><Relationship Id="rId30" Type="http://schemas.openxmlformats.org/officeDocument/2006/relationships/font" Target="fonts/SourceSansPr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FONT size</a:t>
            </a:r>
          </a:p>
        </p:txBody>
      </p:sp>
      <p:sp>
        <p:nvSpPr>
          <p:cNvPr id="95" name="Shape 9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92" name="Shape 1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2" name="Shape 2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0" name="Shape 21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27" name="Shape 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2" name="Shape 24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1" name="Shape 2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58" name="Shape 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67" name="Shape 26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1" name="Shape 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4" name="Shape 2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94" name="Shape 29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6" name="Shape 1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 name="Shape 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5" name="Shape 1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5" name="Shape 15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3" name="Shape 1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3" name="Shape 1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p:nvPr/>
        </p:nvSpPr>
        <p:spPr>
          <a:xfrm>
            <a:off x="1328166" y="1295400"/>
            <a:ext cx="6487667" cy="3152886"/>
          </a:xfrm>
          <a:prstGeom prst="rect">
            <a:avLst/>
          </a:prstGeom>
          <a:noFill/>
          <a:ln cap="flat" cmpd="sng" w="9525">
            <a:solidFill>
              <a:schemeClr val="lt1"/>
            </a:solidFill>
            <a:prstDash val="solid"/>
            <a:round/>
            <a:headEnd len="med" w="med" type="none"/>
            <a:tailEnd len="med" w="med" type="none"/>
          </a:ln>
          <a:effectLst>
            <a:outerShdw blurRad="63500" sx="100500" rotWithShape="0" algn="ctr" sy="100500">
              <a:srgbClr val="000000">
                <a:alpha val="49803"/>
              </a:srgbClr>
            </a:outerShdw>
          </a:effectLst>
        </p:spPr>
        <p:txBody>
          <a:bodyPr anchorCtr="0" anchor="t" bIns="45700" lIns="91425" rIns="91425" tIns="45700">
            <a:noAutofit/>
          </a:bodyPr>
          <a:lstStyle/>
          <a:p>
            <a:pPr indent="0" lvl="0" marL="0" marR="0" rtl="0" algn="l">
              <a:spcBef>
                <a:spcPts val="0"/>
              </a:spcBef>
              <a:buClr>
                <a:srgbClr val="6DB7D7"/>
              </a:buClr>
              <a:buFont typeface="Noto Sans Symbols"/>
              <a:buNone/>
            </a:pPr>
            <a:r>
              <a:t/>
            </a:r>
            <a:endParaRPr b="0" i="0" sz="3200" u="none" cap="none" strike="noStrike">
              <a:solidFill>
                <a:srgbClr val="595959"/>
              </a:solidFill>
              <a:latin typeface="Source Sans Pro"/>
              <a:ea typeface="Source Sans Pro"/>
              <a:cs typeface="Source Sans Pro"/>
              <a:sym typeface="Source Sans Pro"/>
            </a:endParaRPr>
          </a:p>
        </p:txBody>
      </p:sp>
      <p:sp>
        <p:nvSpPr>
          <p:cNvPr id="17" name="Shape 17"/>
          <p:cNvSpPr txBox="1"/>
          <p:nvPr>
            <p:ph type="ctrTitle"/>
          </p:nvPr>
        </p:nvSpPr>
        <p:spPr>
          <a:xfrm>
            <a:off x="1322920" y="1523999"/>
            <a:ext cx="6498157" cy="1724866"/>
          </a:xfrm>
          <a:prstGeom prst="rect">
            <a:avLst/>
          </a:prstGeom>
          <a:noFill/>
          <a:ln>
            <a:noFill/>
          </a:ln>
        </p:spPr>
        <p:txBody>
          <a:bodyPr anchorCtr="0" anchor="b" bIns="91425" lIns="91425" rIns="91425" tIns="91425"/>
          <a:lstStyle>
            <a:lvl1pPr indent="0" lvl="0" marL="0" marR="0" rtl="0" algn="ctr">
              <a:spcBef>
                <a:spcPts val="0"/>
              </a:spcBef>
              <a:buClr>
                <a:srgbClr val="6DB7D7"/>
              </a:buClr>
              <a:buFont typeface="Noto Sans Symbols"/>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 name="Shape 18"/>
          <p:cNvSpPr txBox="1"/>
          <p:nvPr>
            <p:ph idx="1" type="subTitle"/>
          </p:nvPr>
        </p:nvSpPr>
        <p:spPr>
          <a:xfrm>
            <a:off x="1322920" y="3299012"/>
            <a:ext cx="6498159" cy="916640"/>
          </a:xfrm>
          <a:prstGeom prst="rect">
            <a:avLst/>
          </a:prstGeom>
          <a:noFill/>
          <a:ln>
            <a:noFill/>
          </a:ln>
        </p:spPr>
        <p:txBody>
          <a:bodyPr anchorCtr="0" anchor="t" bIns="91425" lIns="91425" rIns="91425" tIns="91425"/>
          <a:lstStyle>
            <a:lvl1pPr indent="0" lvl="0" marL="0" marR="0" rtl="0" algn="ctr">
              <a:spcBef>
                <a:spcPts val="30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1pPr>
            <a:lvl2pPr indent="0" lvl="1" marL="457200" marR="0" rtl="0" algn="ctr">
              <a:spcBef>
                <a:spcPts val="600"/>
              </a:spcBef>
              <a:buClr>
                <a:srgbClr val="205C77"/>
              </a:buClr>
              <a:buFont typeface="Noto Sans Symbols"/>
              <a:buNone/>
              <a:defRPr b="0" i="0" sz="2200" u="none" cap="none" strike="noStrike">
                <a:solidFill>
                  <a:srgbClr val="888888"/>
                </a:solidFill>
                <a:latin typeface="Source Sans Pro"/>
                <a:ea typeface="Source Sans Pro"/>
                <a:cs typeface="Source Sans Pro"/>
                <a:sym typeface="Source Sans Pro"/>
              </a:defRPr>
            </a:lvl2pPr>
            <a:lvl3pPr indent="0" lvl="2" marL="914400" marR="0" rtl="0" algn="ctr">
              <a:spcBef>
                <a:spcPts val="600"/>
              </a:spcBef>
              <a:buClr>
                <a:srgbClr val="6DB7D7"/>
              </a:buClr>
              <a:buFont typeface="Noto Sans Symbols"/>
              <a:buNone/>
              <a:defRPr b="0" i="0" sz="2000" u="none" cap="none" strike="noStrike">
                <a:solidFill>
                  <a:srgbClr val="888888"/>
                </a:solidFill>
                <a:latin typeface="Source Sans Pro"/>
                <a:ea typeface="Source Sans Pro"/>
                <a:cs typeface="Source Sans Pro"/>
                <a:sym typeface="Source Sans Pro"/>
              </a:defRPr>
            </a:lvl3pPr>
            <a:lvl4pPr indent="0" lvl="3" marL="1371600" marR="0" rtl="0" algn="ctr">
              <a:spcBef>
                <a:spcPts val="600"/>
              </a:spcBef>
              <a:buClr>
                <a:srgbClr val="205C77"/>
              </a:buClr>
              <a:buFont typeface="Noto Sans Symbols"/>
              <a:buNone/>
              <a:defRPr b="0" i="0" sz="1800" u="none" cap="none" strike="noStrike">
                <a:solidFill>
                  <a:srgbClr val="888888"/>
                </a:solidFill>
                <a:latin typeface="Source Sans Pro"/>
                <a:ea typeface="Source Sans Pro"/>
                <a:cs typeface="Source Sans Pro"/>
                <a:sym typeface="Source Sans Pro"/>
              </a:defRPr>
            </a:lvl4pPr>
            <a:lvl5pPr indent="0" lvl="4" marL="1828800" marR="0" rtl="0" algn="ctr">
              <a:spcBef>
                <a:spcPts val="60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5pPr>
            <a:lvl6pPr indent="0" lvl="5" marL="2286000" marR="0" rtl="0" algn="ctr">
              <a:spcBef>
                <a:spcPts val="360"/>
              </a:spcBef>
              <a:buClr>
                <a:schemeClr val="accent2"/>
              </a:buClr>
              <a:buFont typeface="Noto Sans Symbols"/>
              <a:buNone/>
              <a:defRPr b="0" i="0" sz="1800" u="none" cap="none" strike="noStrike">
                <a:solidFill>
                  <a:srgbClr val="888888"/>
                </a:solidFill>
                <a:latin typeface="Source Sans Pro"/>
                <a:ea typeface="Source Sans Pro"/>
                <a:cs typeface="Source Sans Pro"/>
                <a:sym typeface="Source Sans Pro"/>
              </a:defRPr>
            </a:lvl6pPr>
            <a:lvl7pPr indent="0" lvl="6" marL="2743200" marR="0" rtl="0" algn="ctr">
              <a:spcBef>
                <a:spcPts val="36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7pPr>
            <a:lvl8pPr indent="0" lvl="7" marL="3200400" marR="0" rtl="0" algn="ctr">
              <a:spcBef>
                <a:spcPts val="360"/>
              </a:spcBef>
              <a:buClr>
                <a:schemeClr val="accent2"/>
              </a:buClr>
              <a:buFont typeface="Noto Sans Symbols"/>
              <a:buNone/>
              <a:defRPr b="0" i="0" sz="1800" u="none" cap="none" strike="noStrike">
                <a:solidFill>
                  <a:srgbClr val="888888"/>
                </a:solidFill>
                <a:latin typeface="Source Sans Pro"/>
                <a:ea typeface="Source Sans Pro"/>
                <a:cs typeface="Source Sans Pro"/>
                <a:sym typeface="Source Sans Pro"/>
              </a:defRPr>
            </a:lvl8pPr>
            <a:lvl9pPr indent="0" lvl="8" marL="3657600" marR="0" rtl="0" algn="ctr">
              <a:spcBef>
                <a:spcPts val="36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9pPr>
          </a:lstStyle>
          <a:p/>
        </p:txBody>
      </p:sp>
      <p:sp>
        <p:nvSpPr>
          <p:cNvPr id="19" name="Shape 19"/>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0" name="Shape 20"/>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1" name="Shape 21"/>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73" name="Shape 73"/>
        <p:cNvGrpSpPr/>
        <p:nvPr/>
      </p:nvGrpSpPr>
      <p:grpSpPr>
        <a:xfrm>
          <a:off x="0" y="0"/>
          <a:ext cx="0" cy="0"/>
          <a:chOff x="0" y="0"/>
          <a:chExt cx="0" cy="0"/>
        </a:xfrm>
      </p:grpSpPr>
      <p:sp>
        <p:nvSpPr>
          <p:cNvPr id="74" name="Shape 74"/>
          <p:cNvSpPr txBox="1"/>
          <p:nvPr>
            <p:ph type="title"/>
          </p:nvPr>
        </p:nvSpPr>
        <p:spPr>
          <a:xfrm>
            <a:off x="533397" y="611872"/>
            <a:ext cx="4079545" cy="1162049"/>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3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5" name="Shape 75"/>
          <p:cNvSpPr txBox="1"/>
          <p:nvPr>
            <p:ph idx="1" type="body"/>
          </p:nvPr>
        </p:nvSpPr>
        <p:spPr>
          <a:xfrm>
            <a:off x="533397" y="1787856"/>
            <a:ext cx="4079545" cy="3720152"/>
          </a:xfrm>
          <a:prstGeom prst="rect">
            <a:avLst/>
          </a:prstGeom>
          <a:noFill/>
          <a:ln>
            <a:noFill/>
          </a:ln>
        </p:spPr>
        <p:txBody>
          <a:bodyPr anchorCtr="0" anchor="t" bIns="91425" lIns="91425" rIns="91425" tIns="91425"/>
          <a:lstStyle>
            <a:lvl1pPr indent="0" lvl="0" marL="0" marR="0" rtl="0" algn="ctr">
              <a:spcBef>
                <a:spcPts val="600"/>
              </a:spcBef>
              <a:buClr>
                <a:srgbClr val="6DB7D7"/>
              </a:buClr>
              <a:buFont typeface="Noto Sans Symbols"/>
              <a:buNone/>
              <a:defRPr b="0" i="0" sz="1800" u="none" cap="none" strike="noStrike">
                <a:solidFill>
                  <a:srgbClr val="595959"/>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0" i="0" sz="12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0" i="0" sz="10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0" i="0" sz="9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5pPr>
            <a:lvl6pPr indent="0" lvl="5" marL="2286000" marR="0" rtl="0" algn="l">
              <a:spcBef>
                <a:spcPts val="180"/>
              </a:spcBef>
              <a:buClr>
                <a:schemeClr val="accent2"/>
              </a:buClr>
              <a:buFont typeface="Noto Sans Symbols"/>
              <a:buNone/>
              <a:defRPr b="0" i="0" sz="900" u="none" cap="none" strike="noStrike">
                <a:solidFill>
                  <a:srgbClr val="595959"/>
                </a:solidFill>
                <a:latin typeface="Source Sans Pro"/>
                <a:ea typeface="Source Sans Pro"/>
                <a:cs typeface="Source Sans Pro"/>
                <a:sym typeface="Source Sans Pro"/>
              </a:defRPr>
            </a:lvl6pPr>
            <a:lvl7pPr indent="0" lvl="6" marL="2743200" marR="0" rtl="0" algn="l">
              <a:spcBef>
                <a:spcPts val="18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7pPr>
            <a:lvl8pPr indent="0" lvl="7" marL="3200400" marR="0" rtl="0" algn="l">
              <a:spcBef>
                <a:spcPts val="180"/>
              </a:spcBef>
              <a:buClr>
                <a:schemeClr val="accent2"/>
              </a:buClr>
              <a:buFont typeface="Noto Sans Symbols"/>
              <a:buNone/>
              <a:defRPr b="0" i="0" sz="900" u="none" cap="none" strike="noStrike">
                <a:solidFill>
                  <a:srgbClr val="595959"/>
                </a:solidFill>
                <a:latin typeface="Source Sans Pro"/>
                <a:ea typeface="Source Sans Pro"/>
                <a:cs typeface="Source Sans Pro"/>
                <a:sym typeface="Source Sans Pro"/>
              </a:defRPr>
            </a:lvl8pPr>
            <a:lvl9pPr indent="0" lvl="8" marL="3657600" marR="0" rtl="0" algn="l">
              <a:spcBef>
                <a:spcPts val="18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9pPr>
          </a:lstStyle>
          <a:p/>
        </p:txBody>
      </p:sp>
      <p:sp>
        <p:nvSpPr>
          <p:cNvPr id="76" name="Shape 76"/>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7" name="Shape 77"/>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8" name="Shape 78"/>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
        <p:nvSpPr>
          <p:cNvPr id="79" name="Shape 79"/>
          <p:cNvSpPr/>
          <p:nvPr>
            <p:ph idx="2" type="pic"/>
          </p:nvPr>
        </p:nvSpPr>
        <p:spPr>
          <a:xfrm>
            <a:off x="5090617" y="359391"/>
            <a:ext cx="3657600" cy="5318076"/>
          </a:xfrm>
          <a:prstGeom prst="rect">
            <a:avLst/>
          </a:prstGeom>
          <a:noFill/>
          <a:ln cap="flat" cmpd="sng" w="9525">
            <a:solidFill>
              <a:schemeClr val="lt1"/>
            </a:solidFill>
            <a:prstDash val="solid"/>
            <a:round/>
            <a:headEnd len="med" w="med" type="none"/>
            <a:tailEnd len="med" w="med" type="none"/>
          </a:ln>
          <a:effectLst>
            <a:outerShdw blurRad="63500" sx="100500" rotWithShape="0" algn="ctr" sy="100500">
              <a:srgbClr val="000000">
                <a:alpha val="49803"/>
              </a:srgbClr>
            </a:outerShdw>
          </a:effectLst>
        </p:spPr>
        <p:txBody>
          <a:bodyPr anchorCtr="0" anchor="t" bIns="91425" lIns="91425" rIns="91425" tIns="91425"/>
          <a:lstStyle>
            <a:lvl1pPr indent="0" lvl="0" marL="0" marR="0" rtl="0" algn="l">
              <a:spcBef>
                <a:spcPts val="2000"/>
              </a:spcBef>
              <a:buClr>
                <a:srgbClr val="6DB7D7"/>
              </a:buClr>
              <a:buFont typeface="Noto Sans Symbols"/>
              <a:buNone/>
              <a:defRPr b="0" i="0" sz="3200" u="none" cap="none" strike="noStrike">
                <a:solidFill>
                  <a:srgbClr val="595959"/>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0" i="0" sz="28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0" i="0" sz="24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0" i="0" sz="20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5pPr>
            <a:lvl6pPr indent="0" lvl="5" marL="2286000" marR="0" rtl="0" algn="l">
              <a:spcBef>
                <a:spcPts val="400"/>
              </a:spcBef>
              <a:buClr>
                <a:schemeClr val="accent2"/>
              </a:buClr>
              <a:buFont typeface="Noto Sans Symbols"/>
              <a:buNone/>
              <a:defRPr b="0" i="0" sz="2000" u="none" cap="none" strike="noStrike">
                <a:solidFill>
                  <a:srgbClr val="595959"/>
                </a:solidFill>
                <a:latin typeface="Source Sans Pro"/>
                <a:ea typeface="Source Sans Pro"/>
                <a:cs typeface="Source Sans Pro"/>
                <a:sym typeface="Source Sans Pro"/>
              </a:defRPr>
            </a:lvl6pPr>
            <a:lvl7pPr indent="0" lvl="6" marL="2743200" marR="0" rtl="0" algn="l">
              <a:spcBef>
                <a:spcPts val="4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7pPr>
            <a:lvl8pPr indent="0" lvl="7" marL="3200400" marR="0" rtl="0" algn="l">
              <a:spcBef>
                <a:spcPts val="400"/>
              </a:spcBef>
              <a:buClr>
                <a:schemeClr val="accent2"/>
              </a:buClr>
              <a:buFont typeface="Noto Sans Symbols"/>
              <a:buNone/>
              <a:defRPr b="0" i="0" sz="2000" u="none" cap="none" strike="noStrike">
                <a:solidFill>
                  <a:srgbClr val="595959"/>
                </a:solidFill>
                <a:latin typeface="Source Sans Pro"/>
                <a:ea typeface="Source Sans Pro"/>
                <a:cs typeface="Source Sans Pro"/>
                <a:sym typeface="Source Sans Pro"/>
              </a:defRPr>
            </a:lvl8pPr>
            <a:lvl9pPr indent="0" lvl="8" marL="3657600" marR="0" rtl="0" algn="l">
              <a:spcBef>
                <a:spcPts val="4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0" name="Shape 80"/>
        <p:cNvGrpSpPr/>
        <p:nvPr/>
      </p:nvGrpSpPr>
      <p:grpSpPr>
        <a:xfrm>
          <a:off x="0" y="0"/>
          <a:ext cx="0" cy="0"/>
          <a:chOff x="0" y="0"/>
          <a:chExt cx="0" cy="0"/>
        </a:xfrm>
      </p:grpSpPr>
      <p:sp>
        <p:nvSpPr>
          <p:cNvPr id="81" name="Shape 81"/>
          <p:cNvSpPr txBox="1"/>
          <p:nvPr>
            <p:ph type="title"/>
          </p:nvPr>
        </p:nvSpPr>
        <p:spPr>
          <a:xfrm>
            <a:off x="549275"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2" name="Shape 82"/>
          <p:cNvSpPr txBox="1"/>
          <p:nvPr>
            <p:ph idx="1" type="body"/>
          </p:nvPr>
        </p:nvSpPr>
        <p:spPr>
          <a:xfrm rot="5400000">
            <a:off x="2398712" y="-249237"/>
            <a:ext cx="4343400" cy="8042276"/>
          </a:xfrm>
          <a:prstGeom prst="rect">
            <a:avLst/>
          </a:prstGeom>
          <a:noFill/>
          <a:ln>
            <a:noFill/>
          </a:ln>
        </p:spPr>
        <p:txBody>
          <a:bodyPr anchorCtr="0" anchor="t" bIns="91425" lIns="91425" rIns="91425" tIns="91425"/>
          <a:lstStyle>
            <a:lvl1pPr indent="-181610" lvl="0" marL="349250" marR="0" rtl="0" algn="l">
              <a:spcBef>
                <a:spcPts val="2000"/>
              </a:spcBef>
              <a:buClr>
                <a:srgbClr val="6DB7D7"/>
              </a:buClr>
              <a:buSzPct val="110000"/>
              <a:buFont typeface="Noto Sans Symbols"/>
              <a:buChar char="●"/>
              <a:defRPr b="0" i="0" sz="2400" u="none" cap="none" strike="noStrike">
                <a:solidFill>
                  <a:srgbClr val="595959"/>
                </a:solidFill>
                <a:latin typeface="Source Sans Pro"/>
                <a:ea typeface="Source Sans Pro"/>
                <a:cs typeface="Source Sans Pro"/>
                <a:sym typeface="Source Sans Pro"/>
              </a:defRPr>
            </a:lvl1pPr>
            <a:lvl2pPr indent="-189230" lvl="1" marL="685800" marR="0" rtl="0" algn="l">
              <a:spcBef>
                <a:spcPts val="600"/>
              </a:spcBef>
              <a:buClr>
                <a:srgbClr val="205C77"/>
              </a:buClr>
              <a:buSzPct val="110000"/>
              <a:buFont typeface="Noto Sans Symbols"/>
              <a:buChar char="●"/>
              <a:defRPr b="0" i="0" sz="2200" u="none" cap="none" strike="noStrike">
                <a:solidFill>
                  <a:srgbClr val="595959"/>
                </a:solidFill>
                <a:latin typeface="Source Sans Pro"/>
                <a:ea typeface="Source Sans Pro"/>
                <a:cs typeface="Source Sans Pro"/>
                <a:sym typeface="Source Sans Pro"/>
              </a:defRPr>
            </a:lvl2pPr>
            <a:lvl3pPr indent="-142875" lvl="2" marL="968375" marR="0" rtl="0" algn="l">
              <a:spcBef>
                <a:spcPts val="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83" name="Shape 83"/>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84" name="Shape 84"/>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85" name="Shape 85"/>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6" name="Shape 86"/>
        <p:cNvGrpSpPr/>
        <p:nvPr/>
      </p:nvGrpSpPr>
      <p:grpSpPr>
        <a:xfrm>
          <a:off x="0" y="0"/>
          <a:ext cx="0" cy="0"/>
          <a:chOff x="0" y="0"/>
          <a:chExt cx="0" cy="0"/>
        </a:xfrm>
      </p:grpSpPr>
      <p:sp>
        <p:nvSpPr>
          <p:cNvPr id="87" name="Shape 87"/>
          <p:cNvSpPr txBox="1"/>
          <p:nvPr>
            <p:ph type="title"/>
          </p:nvPr>
        </p:nvSpPr>
        <p:spPr>
          <a:xfrm rot="5400000">
            <a:off x="5344142" y="2393951"/>
            <a:ext cx="5575300" cy="1524000"/>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8" name="Shape 88"/>
          <p:cNvSpPr txBox="1"/>
          <p:nvPr>
            <p:ph idx="1" type="body"/>
          </p:nvPr>
        </p:nvSpPr>
        <p:spPr>
          <a:xfrm rot="5400000">
            <a:off x="1106486" y="-188912"/>
            <a:ext cx="5575300" cy="6689726"/>
          </a:xfrm>
          <a:prstGeom prst="rect">
            <a:avLst/>
          </a:prstGeom>
          <a:noFill/>
          <a:ln>
            <a:noFill/>
          </a:ln>
        </p:spPr>
        <p:txBody>
          <a:bodyPr anchorCtr="0" anchor="t" bIns="91425" lIns="91425" rIns="91425" tIns="91425"/>
          <a:lstStyle>
            <a:lvl1pPr indent="-181610" lvl="0" marL="349250" marR="0" rtl="0" algn="l">
              <a:spcBef>
                <a:spcPts val="2000"/>
              </a:spcBef>
              <a:buClr>
                <a:srgbClr val="6DB7D7"/>
              </a:buClr>
              <a:buSzPct val="110000"/>
              <a:buFont typeface="Noto Sans Symbols"/>
              <a:buChar char="●"/>
              <a:defRPr b="0" i="0" sz="2400" u="none" cap="none" strike="noStrike">
                <a:solidFill>
                  <a:srgbClr val="595959"/>
                </a:solidFill>
                <a:latin typeface="Source Sans Pro"/>
                <a:ea typeface="Source Sans Pro"/>
                <a:cs typeface="Source Sans Pro"/>
                <a:sym typeface="Source Sans Pro"/>
              </a:defRPr>
            </a:lvl1pPr>
            <a:lvl2pPr indent="-189230" lvl="1" marL="685800" marR="0" rtl="0" algn="l">
              <a:spcBef>
                <a:spcPts val="600"/>
              </a:spcBef>
              <a:buClr>
                <a:srgbClr val="205C77"/>
              </a:buClr>
              <a:buSzPct val="110000"/>
              <a:buFont typeface="Noto Sans Symbols"/>
              <a:buChar char="●"/>
              <a:defRPr b="0" i="0" sz="2200" u="none" cap="none" strike="noStrike">
                <a:solidFill>
                  <a:srgbClr val="595959"/>
                </a:solidFill>
                <a:latin typeface="Source Sans Pro"/>
                <a:ea typeface="Source Sans Pro"/>
                <a:cs typeface="Source Sans Pro"/>
                <a:sym typeface="Source Sans Pro"/>
              </a:defRPr>
            </a:lvl2pPr>
            <a:lvl3pPr indent="-142875" lvl="2" marL="968375" marR="0" rtl="0" algn="l">
              <a:spcBef>
                <a:spcPts val="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89" name="Shape 89"/>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90" name="Shape 90"/>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91" name="Shape 91"/>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2" name="Shape 22"/>
        <p:cNvGrpSpPr/>
        <p:nvPr/>
      </p:nvGrpSpPr>
      <p:grpSpPr>
        <a:xfrm>
          <a:off x="0" y="0"/>
          <a:ext cx="0" cy="0"/>
          <a:chOff x="0" y="0"/>
          <a:chExt cx="0" cy="0"/>
        </a:xfrm>
      </p:grpSpPr>
      <p:sp>
        <p:nvSpPr>
          <p:cNvPr id="23" name="Shape 23"/>
          <p:cNvSpPr txBox="1"/>
          <p:nvPr>
            <p:ph type="title"/>
          </p:nvPr>
        </p:nvSpPr>
        <p:spPr>
          <a:xfrm>
            <a:off x="549275"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4" name="Shape 24"/>
          <p:cNvSpPr txBox="1"/>
          <p:nvPr>
            <p:ph idx="1" type="body"/>
          </p:nvPr>
        </p:nvSpPr>
        <p:spPr>
          <a:xfrm>
            <a:off x="549275" y="1600200"/>
            <a:ext cx="8042276" cy="4343400"/>
          </a:xfrm>
          <a:prstGeom prst="rect">
            <a:avLst/>
          </a:prstGeom>
          <a:noFill/>
          <a:ln>
            <a:noFill/>
          </a:ln>
        </p:spPr>
        <p:txBody>
          <a:bodyPr anchorCtr="0" anchor="t" bIns="91425" lIns="91425" rIns="91425" tIns="91425"/>
          <a:lstStyle>
            <a:lvl1pPr indent="-181610" lvl="0" marL="349250" marR="0" rtl="0" algn="l">
              <a:spcBef>
                <a:spcPts val="2000"/>
              </a:spcBef>
              <a:buClr>
                <a:srgbClr val="6DB7D7"/>
              </a:buClr>
              <a:buSzPct val="110000"/>
              <a:buFont typeface="Noto Sans Symbols"/>
              <a:buChar char="●"/>
              <a:defRPr b="0" i="0" sz="2400" u="none" cap="none" strike="noStrike">
                <a:solidFill>
                  <a:srgbClr val="595959"/>
                </a:solidFill>
                <a:latin typeface="Source Sans Pro"/>
                <a:ea typeface="Source Sans Pro"/>
                <a:cs typeface="Source Sans Pro"/>
                <a:sym typeface="Source Sans Pro"/>
              </a:defRPr>
            </a:lvl1pPr>
            <a:lvl2pPr indent="-189230" lvl="1" marL="685800" marR="0" rtl="0" algn="l">
              <a:spcBef>
                <a:spcPts val="600"/>
              </a:spcBef>
              <a:buClr>
                <a:srgbClr val="205C77"/>
              </a:buClr>
              <a:buSzPct val="110000"/>
              <a:buFont typeface="Noto Sans Symbols"/>
              <a:buChar char="●"/>
              <a:defRPr b="0" i="0" sz="2200" u="none" cap="none" strike="noStrike">
                <a:solidFill>
                  <a:srgbClr val="595959"/>
                </a:solidFill>
                <a:latin typeface="Source Sans Pro"/>
                <a:ea typeface="Source Sans Pro"/>
                <a:cs typeface="Source Sans Pro"/>
                <a:sym typeface="Source Sans Pro"/>
              </a:defRPr>
            </a:lvl2pPr>
            <a:lvl3pPr indent="-142875" lvl="2" marL="968375" marR="0" rtl="0" algn="l">
              <a:spcBef>
                <a:spcPts val="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25" name="Shape 25"/>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6" name="Shape 26"/>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7" name="Shape 27"/>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with Picture">
    <p:spTree>
      <p:nvGrpSpPr>
        <p:cNvPr id="28" name="Shape 28"/>
        <p:cNvGrpSpPr/>
        <p:nvPr/>
      </p:nvGrpSpPr>
      <p:grpSpPr>
        <a:xfrm>
          <a:off x="0" y="0"/>
          <a:ext cx="0" cy="0"/>
          <a:chOff x="0" y="0"/>
          <a:chExt cx="0" cy="0"/>
        </a:xfrm>
      </p:grpSpPr>
      <p:sp>
        <p:nvSpPr>
          <p:cNvPr id="29" name="Shape 29"/>
          <p:cNvSpPr txBox="1"/>
          <p:nvPr>
            <p:ph type="ctrTitle"/>
          </p:nvPr>
        </p:nvSpPr>
        <p:spPr>
          <a:xfrm>
            <a:off x="363537" y="3352801"/>
            <a:ext cx="8416924" cy="1470024"/>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0" name="Shape 30"/>
          <p:cNvSpPr txBox="1"/>
          <p:nvPr>
            <p:ph idx="1" type="subTitle"/>
          </p:nvPr>
        </p:nvSpPr>
        <p:spPr>
          <a:xfrm>
            <a:off x="363537" y="4771028"/>
            <a:ext cx="8416924" cy="972671"/>
          </a:xfrm>
          <a:prstGeom prst="rect">
            <a:avLst/>
          </a:prstGeom>
          <a:noFill/>
          <a:ln>
            <a:noFill/>
          </a:ln>
        </p:spPr>
        <p:txBody>
          <a:bodyPr anchorCtr="0" anchor="t" bIns="91425" lIns="91425" rIns="91425" tIns="91425"/>
          <a:lstStyle>
            <a:lvl1pPr indent="0" lvl="0" marL="0" marR="0" rtl="0" algn="ctr">
              <a:spcBef>
                <a:spcPts val="30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1pPr>
            <a:lvl2pPr indent="0" lvl="1" marL="457200" marR="0" rtl="0" algn="ctr">
              <a:spcBef>
                <a:spcPts val="600"/>
              </a:spcBef>
              <a:buClr>
                <a:srgbClr val="205C77"/>
              </a:buClr>
              <a:buFont typeface="Noto Sans Symbols"/>
              <a:buNone/>
              <a:defRPr b="0" i="0" sz="2200" u="none" cap="none" strike="noStrike">
                <a:solidFill>
                  <a:srgbClr val="888888"/>
                </a:solidFill>
                <a:latin typeface="Source Sans Pro"/>
                <a:ea typeface="Source Sans Pro"/>
                <a:cs typeface="Source Sans Pro"/>
                <a:sym typeface="Source Sans Pro"/>
              </a:defRPr>
            </a:lvl2pPr>
            <a:lvl3pPr indent="0" lvl="2" marL="914400" marR="0" rtl="0" algn="ctr">
              <a:spcBef>
                <a:spcPts val="600"/>
              </a:spcBef>
              <a:buClr>
                <a:srgbClr val="6DB7D7"/>
              </a:buClr>
              <a:buFont typeface="Noto Sans Symbols"/>
              <a:buNone/>
              <a:defRPr b="0" i="0" sz="2000" u="none" cap="none" strike="noStrike">
                <a:solidFill>
                  <a:srgbClr val="888888"/>
                </a:solidFill>
                <a:latin typeface="Source Sans Pro"/>
                <a:ea typeface="Source Sans Pro"/>
                <a:cs typeface="Source Sans Pro"/>
                <a:sym typeface="Source Sans Pro"/>
              </a:defRPr>
            </a:lvl3pPr>
            <a:lvl4pPr indent="0" lvl="3" marL="1371600" marR="0" rtl="0" algn="ctr">
              <a:spcBef>
                <a:spcPts val="600"/>
              </a:spcBef>
              <a:buClr>
                <a:srgbClr val="205C77"/>
              </a:buClr>
              <a:buFont typeface="Noto Sans Symbols"/>
              <a:buNone/>
              <a:defRPr b="0" i="0" sz="1800" u="none" cap="none" strike="noStrike">
                <a:solidFill>
                  <a:srgbClr val="888888"/>
                </a:solidFill>
                <a:latin typeface="Source Sans Pro"/>
                <a:ea typeface="Source Sans Pro"/>
                <a:cs typeface="Source Sans Pro"/>
                <a:sym typeface="Source Sans Pro"/>
              </a:defRPr>
            </a:lvl4pPr>
            <a:lvl5pPr indent="0" lvl="4" marL="1828800" marR="0" rtl="0" algn="ctr">
              <a:spcBef>
                <a:spcPts val="60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5pPr>
            <a:lvl6pPr indent="0" lvl="5" marL="2286000" marR="0" rtl="0" algn="ctr">
              <a:spcBef>
                <a:spcPts val="360"/>
              </a:spcBef>
              <a:buClr>
                <a:schemeClr val="accent2"/>
              </a:buClr>
              <a:buFont typeface="Noto Sans Symbols"/>
              <a:buNone/>
              <a:defRPr b="0" i="0" sz="1800" u="none" cap="none" strike="noStrike">
                <a:solidFill>
                  <a:srgbClr val="888888"/>
                </a:solidFill>
                <a:latin typeface="Source Sans Pro"/>
                <a:ea typeface="Source Sans Pro"/>
                <a:cs typeface="Source Sans Pro"/>
                <a:sym typeface="Source Sans Pro"/>
              </a:defRPr>
            </a:lvl6pPr>
            <a:lvl7pPr indent="0" lvl="6" marL="2743200" marR="0" rtl="0" algn="ctr">
              <a:spcBef>
                <a:spcPts val="36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7pPr>
            <a:lvl8pPr indent="0" lvl="7" marL="3200400" marR="0" rtl="0" algn="ctr">
              <a:spcBef>
                <a:spcPts val="360"/>
              </a:spcBef>
              <a:buClr>
                <a:schemeClr val="accent2"/>
              </a:buClr>
              <a:buFont typeface="Noto Sans Symbols"/>
              <a:buNone/>
              <a:defRPr b="0" i="0" sz="1800" u="none" cap="none" strike="noStrike">
                <a:solidFill>
                  <a:srgbClr val="888888"/>
                </a:solidFill>
                <a:latin typeface="Source Sans Pro"/>
                <a:ea typeface="Source Sans Pro"/>
                <a:cs typeface="Source Sans Pro"/>
                <a:sym typeface="Source Sans Pro"/>
              </a:defRPr>
            </a:lvl8pPr>
            <a:lvl9pPr indent="0" lvl="8" marL="3657600" marR="0" rtl="0" algn="ctr">
              <a:spcBef>
                <a:spcPts val="36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9pPr>
          </a:lstStyle>
          <a:p/>
        </p:txBody>
      </p:sp>
      <p:sp>
        <p:nvSpPr>
          <p:cNvPr id="31" name="Shape 31"/>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32" name="Shape 32"/>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33" name="Shape 33"/>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
        <p:nvSpPr>
          <p:cNvPr id="34" name="Shape 34"/>
          <p:cNvSpPr/>
          <p:nvPr>
            <p:ph idx="2" type="pic"/>
          </p:nvPr>
        </p:nvSpPr>
        <p:spPr>
          <a:xfrm>
            <a:off x="370980" y="363537"/>
            <a:ext cx="8402039" cy="2836861"/>
          </a:xfrm>
          <a:prstGeom prst="rect">
            <a:avLst/>
          </a:prstGeom>
          <a:noFill/>
          <a:ln cap="flat" cmpd="sng" w="9525">
            <a:solidFill>
              <a:schemeClr val="lt1"/>
            </a:solidFill>
            <a:prstDash val="solid"/>
            <a:round/>
            <a:headEnd len="med" w="med" type="none"/>
            <a:tailEnd len="med" w="med" type="none"/>
          </a:ln>
          <a:effectLst>
            <a:outerShdw blurRad="63500" sx="100500" rotWithShape="0" algn="ctr" sy="100500">
              <a:srgbClr val="000000">
                <a:alpha val="49803"/>
              </a:srgbClr>
            </a:outerShdw>
          </a:effectLst>
        </p:spPr>
        <p:txBody>
          <a:bodyPr anchorCtr="0" anchor="t" bIns="91425" lIns="91425" rIns="91425" tIns="91425"/>
          <a:lstStyle>
            <a:lvl1pPr indent="0" lvl="0" marL="0" marR="0" rtl="0" algn="l">
              <a:spcBef>
                <a:spcPts val="2000"/>
              </a:spcBef>
              <a:buClr>
                <a:srgbClr val="6DB7D7"/>
              </a:buClr>
              <a:buFont typeface="Noto Sans Symbols"/>
              <a:buNone/>
              <a:defRPr b="0" i="0" sz="3200" u="none" cap="none" strike="noStrike">
                <a:solidFill>
                  <a:srgbClr val="595959"/>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0" i="0" sz="28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0" i="0" sz="24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0" i="0" sz="20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5pPr>
            <a:lvl6pPr indent="0" lvl="5" marL="2286000" marR="0" rtl="0" algn="l">
              <a:spcBef>
                <a:spcPts val="400"/>
              </a:spcBef>
              <a:buClr>
                <a:schemeClr val="accent2"/>
              </a:buClr>
              <a:buFont typeface="Noto Sans Symbols"/>
              <a:buNone/>
              <a:defRPr b="0" i="0" sz="2000" u="none" cap="none" strike="noStrike">
                <a:solidFill>
                  <a:srgbClr val="595959"/>
                </a:solidFill>
                <a:latin typeface="Source Sans Pro"/>
                <a:ea typeface="Source Sans Pro"/>
                <a:cs typeface="Source Sans Pro"/>
                <a:sym typeface="Source Sans Pro"/>
              </a:defRPr>
            </a:lvl6pPr>
            <a:lvl7pPr indent="0" lvl="6" marL="2743200" marR="0" rtl="0" algn="l">
              <a:spcBef>
                <a:spcPts val="4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7pPr>
            <a:lvl8pPr indent="0" lvl="7" marL="3200400" marR="0" rtl="0" algn="l">
              <a:spcBef>
                <a:spcPts val="400"/>
              </a:spcBef>
              <a:buClr>
                <a:schemeClr val="accent2"/>
              </a:buClr>
              <a:buFont typeface="Noto Sans Symbols"/>
              <a:buNone/>
              <a:defRPr b="0" i="0" sz="2000" u="none" cap="none" strike="noStrike">
                <a:solidFill>
                  <a:srgbClr val="595959"/>
                </a:solidFill>
                <a:latin typeface="Source Sans Pro"/>
                <a:ea typeface="Source Sans Pro"/>
                <a:cs typeface="Source Sans Pro"/>
                <a:sym typeface="Source Sans Pro"/>
              </a:defRPr>
            </a:lvl8pPr>
            <a:lvl9pPr indent="0" lvl="8" marL="3657600" marR="0" rtl="0" algn="l">
              <a:spcBef>
                <a:spcPts val="400"/>
              </a:spcBef>
              <a:buClr>
                <a:srgbClr val="6DB7D7"/>
              </a:buClr>
              <a:buFont typeface="Noto Sans Symbols"/>
              <a:buNone/>
              <a:defRPr b="0" i="0" sz="2000" u="none" cap="none" strike="noStrike">
                <a:solidFill>
                  <a:srgbClr val="595959"/>
                </a:solidFill>
                <a:latin typeface="Source Sans Pro"/>
                <a:ea typeface="Source Sans Pro"/>
                <a:cs typeface="Source Sans Pro"/>
                <a:sym typeface="Source Sans Pr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5" name="Shape 35"/>
        <p:cNvGrpSpPr/>
        <p:nvPr/>
      </p:nvGrpSpPr>
      <p:grpSpPr>
        <a:xfrm>
          <a:off x="0" y="0"/>
          <a:ext cx="0" cy="0"/>
          <a:chOff x="0" y="0"/>
          <a:chExt cx="0" cy="0"/>
        </a:xfrm>
      </p:grpSpPr>
      <p:sp>
        <p:nvSpPr>
          <p:cNvPr id="36" name="Shape 36"/>
          <p:cNvSpPr txBox="1"/>
          <p:nvPr>
            <p:ph type="title"/>
          </p:nvPr>
        </p:nvSpPr>
        <p:spPr>
          <a:xfrm>
            <a:off x="549275" y="2403143"/>
            <a:ext cx="8056562" cy="1362075"/>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7" name="Shape 37"/>
          <p:cNvSpPr txBox="1"/>
          <p:nvPr>
            <p:ph idx="1" type="body"/>
          </p:nvPr>
        </p:nvSpPr>
        <p:spPr>
          <a:xfrm>
            <a:off x="549275" y="3736005"/>
            <a:ext cx="8056562" cy="1500187"/>
          </a:xfrm>
          <a:prstGeom prst="rect">
            <a:avLst/>
          </a:prstGeom>
          <a:noFill/>
          <a:ln>
            <a:noFill/>
          </a:ln>
        </p:spPr>
        <p:txBody>
          <a:bodyPr anchorCtr="0" anchor="t" bIns="91425" lIns="91425" rIns="91425" tIns="91425"/>
          <a:lstStyle>
            <a:lvl1pPr indent="0" lvl="0" marL="0" marR="0" rtl="0" algn="ctr">
              <a:spcBef>
                <a:spcPts val="300"/>
              </a:spcBef>
              <a:buClr>
                <a:srgbClr val="6DB7D7"/>
              </a:buClr>
              <a:buFont typeface="Noto Sans Symbols"/>
              <a:buNone/>
              <a:defRPr b="0" i="0" sz="1800" u="none" cap="none" strike="noStrike">
                <a:solidFill>
                  <a:srgbClr val="888888"/>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0" i="0" sz="1800" u="none" cap="none" strike="noStrike">
                <a:solidFill>
                  <a:srgbClr val="888888"/>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0" i="0" sz="1600" u="none" cap="none" strike="noStrike">
                <a:solidFill>
                  <a:srgbClr val="888888"/>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0" i="0" sz="1400" u="none" cap="none" strike="noStrike">
                <a:solidFill>
                  <a:srgbClr val="888888"/>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0" i="0" sz="1400" u="none" cap="none" strike="noStrike">
                <a:solidFill>
                  <a:srgbClr val="888888"/>
                </a:solidFill>
                <a:latin typeface="Source Sans Pro"/>
                <a:ea typeface="Source Sans Pro"/>
                <a:cs typeface="Source Sans Pro"/>
                <a:sym typeface="Source Sans Pro"/>
              </a:defRPr>
            </a:lvl5pPr>
            <a:lvl6pPr indent="0" lvl="5" marL="2286000" marR="0" rtl="0" algn="l">
              <a:spcBef>
                <a:spcPts val="280"/>
              </a:spcBef>
              <a:buClr>
                <a:schemeClr val="accent2"/>
              </a:buClr>
              <a:buFont typeface="Noto Sans Symbols"/>
              <a:buNone/>
              <a:defRPr b="0" i="0" sz="1400" u="none" cap="none" strike="noStrike">
                <a:solidFill>
                  <a:srgbClr val="888888"/>
                </a:solidFill>
                <a:latin typeface="Source Sans Pro"/>
                <a:ea typeface="Source Sans Pro"/>
                <a:cs typeface="Source Sans Pro"/>
                <a:sym typeface="Source Sans Pro"/>
              </a:defRPr>
            </a:lvl6pPr>
            <a:lvl7pPr indent="0" lvl="6" marL="2743200" marR="0" rtl="0" algn="l">
              <a:spcBef>
                <a:spcPts val="280"/>
              </a:spcBef>
              <a:buClr>
                <a:srgbClr val="6DB7D7"/>
              </a:buClr>
              <a:buFont typeface="Noto Sans Symbols"/>
              <a:buNone/>
              <a:defRPr b="0" i="0" sz="1400" u="none" cap="none" strike="noStrike">
                <a:solidFill>
                  <a:srgbClr val="888888"/>
                </a:solidFill>
                <a:latin typeface="Source Sans Pro"/>
                <a:ea typeface="Source Sans Pro"/>
                <a:cs typeface="Source Sans Pro"/>
                <a:sym typeface="Source Sans Pro"/>
              </a:defRPr>
            </a:lvl7pPr>
            <a:lvl8pPr indent="0" lvl="7" marL="3200400" marR="0" rtl="0" algn="l">
              <a:spcBef>
                <a:spcPts val="280"/>
              </a:spcBef>
              <a:buClr>
                <a:schemeClr val="accent2"/>
              </a:buClr>
              <a:buFont typeface="Noto Sans Symbols"/>
              <a:buNone/>
              <a:defRPr b="0" i="0" sz="1400" u="none" cap="none" strike="noStrike">
                <a:solidFill>
                  <a:srgbClr val="888888"/>
                </a:solidFill>
                <a:latin typeface="Source Sans Pro"/>
                <a:ea typeface="Source Sans Pro"/>
                <a:cs typeface="Source Sans Pro"/>
                <a:sym typeface="Source Sans Pro"/>
              </a:defRPr>
            </a:lvl8pPr>
            <a:lvl9pPr indent="0" lvl="8" marL="3657600" marR="0" rtl="0" algn="l">
              <a:spcBef>
                <a:spcPts val="280"/>
              </a:spcBef>
              <a:buClr>
                <a:srgbClr val="6DB7D7"/>
              </a:buClr>
              <a:buFont typeface="Noto Sans Symbols"/>
              <a:buNone/>
              <a:defRPr b="0" i="0" sz="1400" u="none" cap="none" strike="noStrike">
                <a:solidFill>
                  <a:srgbClr val="888888"/>
                </a:solidFill>
                <a:latin typeface="Source Sans Pro"/>
                <a:ea typeface="Source Sans Pro"/>
                <a:cs typeface="Source Sans Pro"/>
                <a:sym typeface="Source Sans Pro"/>
              </a:defRPr>
            </a:lvl9pPr>
          </a:lstStyle>
          <a:p/>
        </p:txBody>
      </p:sp>
      <p:sp>
        <p:nvSpPr>
          <p:cNvPr id="38" name="Shape 38"/>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39" name="Shape 39"/>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40" name="Shape 40"/>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1" name="Shape 41"/>
        <p:cNvGrpSpPr/>
        <p:nvPr/>
      </p:nvGrpSpPr>
      <p:grpSpPr>
        <a:xfrm>
          <a:off x="0" y="0"/>
          <a:ext cx="0" cy="0"/>
          <a:chOff x="0" y="0"/>
          <a:chExt cx="0" cy="0"/>
        </a:xfrm>
      </p:grpSpPr>
      <p:sp>
        <p:nvSpPr>
          <p:cNvPr id="42" name="Shape 42"/>
          <p:cNvSpPr txBox="1"/>
          <p:nvPr>
            <p:ph type="title"/>
          </p:nvPr>
        </p:nvSpPr>
        <p:spPr>
          <a:xfrm>
            <a:off x="549275"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3" name="Shape 43"/>
          <p:cNvSpPr txBox="1"/>
          <p:nvPr>
            <p:ph idx="1" type="body"/>
          </p:nvPr>
        </p:nvSpPr>
        <p:spPr>
          <a:xfrm>
            <a:off x="549275" y="1600200"/>
            <a:ext cx="3840479" cy="4343400"/>
          </a:xfrm>
          <a:prstGeom prst="rect">
            <a:avLst/>
          </a:prstGeom>
          <a:noFill/>
          <a:ln>
            <a:noFill/>
          </a:ln>
        </p:spPr>
        <p:txBody>
          <a:bodyPr anchorCtr="0" anchor="t" bIns="91425" lIns="91425" rIns="91425" tIns="91425"/>
          <a:lstStyle>
            <a:lvl1pPr indent="-209550" lvl="0" marL="349250" marR="0" rtl="0" algn="l">
              <a:spcBef>
                <a:spcPts val="1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1pPr>
            <a:lvl2pPr indent="-217169" lvl="1" marL="68580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2pPr>
            <a:lvl3pPr indent="-156844" lvl="2" marL="96837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44" name="Shape 44"/>
          <p:cNvSpPr txBox="1"/>
          <p:nvPr>
            <p:ph idx="2" type="body"/>
          </p:nvPr>
        </p:nvSpPr>
        <p:spPr>
          <a:xfrm>
            <a:off x="4751071" y="1600200"/>
            <a:ext cx="3840479" cy="4343400"/>
          </a:xfrm>
          <a:prstGeom prst="rect">
            <a:avLst/>
          </a:prstGeom>
          <a:noFill/>
          <a:ln>
            <a:noFill/>
          </a:ln>
        </p:spPr>
        <p:txBody>
          <a:bodyPr anchorCtr="0" anchor="t" bIns="91425" lIns="91425" rIns="91425" tIns="91425"/>
          <a:lstStyle>
            <a:lvl1pPr indent="-209550" lvl="0" marL="349250" marR="0" rtl="0" algn="l">
              <a:spcBef>
                <a:spcPts val="1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1pPr>
            <a:lvl2pPr indent="-217169" lvl="1" marL="68580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2pPr>
            <a:lvl3pPr indent="-156844" lvl="2" marL="96837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45" name="Shape 45"/>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46" name="Shape 46"/>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47" name="Shape 47"/>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8" name="Shape 48"/>
        <p:cNvGrpSpPr/>
        <p:nvPr/>
      </p:nvGrpSpPr>
      <p:grpSpPr>
        <a:xfrm>
          <a:off x="0" y="0"/>
          <a:ext cx="0" cy="0"/>
          <a:chOff x="0" y="0"/>
          <a:chExt cx="0" cy="0"/>
        </a:xfrm>
      </p:grpSpPr>
      <p:sp>
        <p:nvSpPr>
          <p:cNvPr id="49" name="Shape 49"/>
          <p:cNvSpPr txBox="1"/>
          <p:nvPr>
            <p:ph type="title"/>
          </p:nvPr>
        </p:nvSpPr>
        <p:spPr>
          <a:xfrm>
            <a:off x="549274"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0" name="Shape 50"/>
          <p:cNvSpPr txBox="1"/>
          <p:nvPr>
            <p:ph idx="1" type="body"/>
          </p:nvPr>
        </p:nvSpPr>
        <p:spPr>
          <a:xfrm>
            <a:off x="549274" y="1453224"/>
            <a:ext cx="3840479" cy="750887"/>
          </a:xfrm>
          <a:prstGeom prst="rect">
            <a:avLst/>
          </a:prstGeom>
          <a:noFill/>
          <a:ln>
            <a:noFill/>
          </a:ln>
        </p:spPr>
        <p:txBody>
          <a:bodyPr anchorCtr="0" anchor="b" bIns="91425" lIns="91425" rIns="91425" tIns="91425"/>
          <a:lstStyle>
            <a:lvl1pPr indent="0" lvl="0" marL="0" marR="0" rtl="0" algn="ctr">
              <a:spcBef>
                <a:spcPts val="0"/>
              </a:spcBef>
              <a:buClr>
                <a:srgbClr val="6DB7D7"/>
              </a:buClr>
              <a:buFont typeface="Noto Sans Symbols"/>
              <a:buNone/>
              <a:defRPr b="0" i="0" sz="2400" u="none" cap="none" strike="noStrike">
                <a:solidFill>
                  <a:srgbClr val="6DB7D7"/>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1" i="0" sz="20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1" i="0" sz="18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1" i="0" sz="16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5pPr>
            <a:lvl6pPr indent="0" lvl="5" marL="2286000" marR="0" rtl="0" algn="l">
              <a:spcBef>
                <a:spcPts val="320"/>
              </a:spcBef>
              <a:buClr>
                <a:schemeClr val="accent2"/>
              </a:buClr>
              <a:buFont typeface="Noto Sans Symbols"/>
              <a:buNone/>
              <a:defRPr b="1" i="0" sz="1600" u="none" cap="none" strike="noStrike">
                <a:solidFill>
                  <a:srgbClr val="595959"/>
                </a:solidFill>
                <a:latin typeface="Source Sans Pro"/>
                <a:ea typeface="Source Sans Pro"/>
                <a:cs typeface="Source Sans Pro"/>
                <a:sym typeface="Source Sans Pro"/>
              </a:defRPr>
            </a:lvl6pPr>
            <a:lvl7pPr indent="0" lvl="6" marL="2743200" marR="0" rtl="0" algn="l">
              <a:spcBef>
                <a:spcPts val="32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7pPr>
            <a:lvl8pPr indent="0" lvl="7" marL="3200400" marR="0" rtl="0" algn="l">
              <a:spcBef>
                <a:spcPts val="320"/>
              </a:spcBef>
              <a:buClr>
                <a:schemeClr val="accent2"/>
              </a:buClr>
              <a:buFont typeface="Noto Sans Symbols"/>
              <a:buNone/>
              <a:defRPr b="1" i="0" sz="1600" u="none" cap="none" strike="noStrike">
                <a:solidFill>
                  <a:srgbClr val="595959"/>
                </a:solidFill>
                <a:latin typeface="Source Sans Pro"/>
                <a:ea typeface="Source Sans Pro"/>
                <a:cs typeface="Source Sans Pro"/>
                <a:sym typeface="Source Sans Pro"/>
              </a:defRPr>
            </a:lvl8pPr>
            <a:lvl9pPr indent="0" lvl="8" marL="3657600" marR="0" rtl="0" algn="l">
              <a:spcBef>
                <a:spcPts val="32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9pPr>
          </a:lstStyle>
          <a:p/>
        </p:txBody>
      </p:sp>
      <p:sp>
        <p:nvSpPr>
          <p:cNvPr id="51" name="Shape 51"/>
          <p:cNvSpPr txBox="1"/>
          <p:nvPr>
            <p:ph idx="2" type="body"/>
          </p:nvPr>
        </p:nvSpPr>
        <p:spPr>
          <a:xfrm>
            <a:off x="549274" y="2347415"/>
            <a:ext cx="3840479" cy="3596184"/>
          </a:xfrm>
          <a:prstGeom prst="rect">
            <a:avLst/>
          </a:prstGeom>
          <a:noFill/>
          <a:ln>
            <a:noFill/>
          </a:ln>
        </p:spPr>
        <p:txBody>
          <a:bodyPr anchorCtr="0" anchor="t" bIns="91425" lIns="91425" rIns="91425" tIns="91425"/>
          <a:lstStyle>
            <a:lvl1pPr indent="-209550" lvl="0" marL="349250" marR="0" rtl="0" algn="l">
              <a:spcBef>
                <a:spcPts val="1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1pPr>
            <a:lvl2pPr indent="-217169" lvl="1" marL="68580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2pPr>
            <a:lvl3pPr indent="-156844" lvl="2" marL="96837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80339" lvl="5" marL="1828800" marR="0" rtl="0" algn="l">
              <a:spcBef>
                <a:spcPts val="320"/>
              </a:spcBef>
              <a:buClr>
                <a:schemeClr val="accent2"/>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6pPr>
            <a:lvl7pPr indent="-177164" lvl="6" marL="2117725" marR="0" rtl="0" algn="l">
              <a:spcBef>
                <a:spcPts val="320"/>
              </a:spcBef>
              <a:buClr>
                <a:srgbClr val="6DB7D7"/>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7pPr>
            <a:lvl8pPr indent="-178753" lvl="7" marL="2398713" marR="0" rtl="0" algn="l">
              <a:spcBef>
                <a:spcPts val="320"/>
              </a:spcBef>
              <a:buClr>
                <a:schemeClr val="accent2"/>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8pPr>
            <a:lvl9pPr indent="-177164" lvl="8" marL="2689225" marR="0" rtl="0" algn="l">
              <a:spcBef>
                <a:spcPts val="320"/>
              </a:spcBef>
              <a:buClr>
                <a:srgbClr val="6DB7D7"/>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9pPr>
          </a:lstStyle>
          <a:p/>
        </p:txBody>
      </p:sp>
      <p:sp>
        <p:nvSpPr>
          <p:cNvPr id="52" name="Shape 52"/>
          <p:cNvSpPr txBox="1"/>
          <p:nvPr>
            <p:ph idx="3" type="body"/>
          </p:nvPr>
        </p:nvSpPr>
        <p:spPr>
          <a:xfrm>
            <a:off x="4751069" y="1453224"/>
            <a:ext cx="3840479" cy="750887"/>
          </a:xfrm>
          <a:prstGeom prst="rect">
            <a:avLst/>
          </a:prstGeom>
          <a:noFill/>
          <a:ln>
            <a:noFill/>
          </a:ln>
        </p:spPr>
        <p:txBody>
          <a:bodyPr anchorCtr="0" anchor="b" bIns="91425" lIns="91425" rIns="91425" tIns="91425"/>
          <a:lstStyle>
            <a:lvl1pPr indent="0" lvl="0" marL="0" marR="0" rtl="0" algn="ctr">
              <a:spcBef>
                <a:spcPts val="0"/>
              </a:spcBef>
              <a:buClr>
                <a:srgbClr val="6DB7D7"/>
              </a:buClr>
              <a:buFont typeface="Noto Sans Symbols"/>
              <a:buNone/>
              <a:defRPr b="0" i="0" sz="2400" u="none" cap="none" strike="noStrike">
                <a:solidFill>
                  <a:srgbClr val="6DB7D7"/>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1" i="0" sz="20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1" i="0" sz="18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1" i="0" sz="16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5pPr>
            <a:lvl6pPr indent="0" lvl="5" marL="2286000" marR="0" rtl="0" algn="l">
              <a:spcBef>
                <a:spcPts val="320"/>
              </a:spcBef>
              <a:buClr>
                <a:schemeClr val="accent2"/>
              </a:buClr>
              <a:buFont typeface="Noto Sans Symbols"/>
              <a:buNone/>
              <a:defRPr b="1" i="0" sz="1600" u="none" cap="none" strike="noStrike">
                <a:solidFill>
                  <a:srgbClr val="595959"/>
                </a:solidFill>
                <a:latin typeface="Source Sans Pro"/>
                <a:ea typeface="Source Sans Pro"/>
                <a:cs typeface="Source Sans Pro"/>
                <a:sym typeface="Source Sans Pro"/>
              </a:defRPr>
            </a:lvl6pPr>
            <a:lvl7pPr indent="0" lvl="6" marL="2743200" marR="0" rtl="0" algn="l">
              <a:spcBef>
                <a:spcPts val="32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7pPr>
            <a:lvl8pPr indent="0" lvl="7" marL="3200400" marR="0" rtl="0" algn="l">
              <a:spcBef>
                <a:spcPts val="320"/>
              </a:spcBef>
              <a:buClr>
                <a:schemeClr val="accent2"/>
              </a:buClr>
              <a:buFont typeface="Noto Sans Symbols"/>
              <a:buNone/>
              <a:defRPr b="1" i="0" sz="1600" u="none" cap="none" strike="noStrike">
                <a:solidFill>
                  <a:srgbClr val="595959"/>
                </a:solidFill>
                <a:latin typeface="Source Sans Pro"/>
                <a:ea typeface="Source Sans Pro"/>
                <a:cs typeface="Source Sans Pro"/>
                <a:sym typeface="Source Sans Pro"/>
              </a:defRPr>
            </a:lvl8pPr>
            <a:lvl9pPr indent="0" lvl="8" marL="3657600" marR="0" rtl="0" algn="l">
              <a:spcBef>
                <a:spcPts val="320"/>
              </a:spcBef>
              <a:buClr>
                <a:srgbClr val="6DB7D7"/>
              </a:buClr>
              <a:buFont typeface="Noto Sans Symbols"/>
              <a:buNone/>
              <a:defRPr b="1" i="0" sz="1600" u="none" cap="none" strike="noStrike">
                <a:solidFill>
                  <a:srgbClr val="595959"/>
                </a:solidFill>
                <a:latin typeface="Source Sans Pro"/>
                <a:ea typeface="Source Sans Pro"/>
                <a:cs typeface="Source Sans Pro"/>
                <a:sym typeface="Source Sans Pro"/>
              </a:defRPr>
            </a:lvl9pPr>
          </a:lstStyle>
          <a:p/>
        </p:txBody>
      </p:sp>
      <p:sp>
        <p:nvSpPr>
          <p:cNvPr id="53" name="Shape 53"/>
          <p:cNvSpPr txBox="1"/>
          <p:nvPr>
            <p:ph idx="4" type="body"/>
          </p:nvPr>
        </p:nvSpPr>
        <p:spPr>
          <a:xfrm>
            <a:off x="4751069" y="2347415"/>
            <a:ext cx="3840479" cy="3596184"/>
          </a:xfrm>
          <a:prstGeom prst="rect">
            <a:avLst/>
          </a:prstGeom>
          <a:noFill/>
          <a:ln>
            <a:noFill/>
          </a:ln>
        </p:spPr>
        <p:txBody>
          <a:bodyPr anchorCtr="0" anchor="t" bIns="91425" lIns="91425" rIns="91425" tIns="91425"/>
          <a:lstStyle>
            <a:lvl1pPr indent="-209550" lvl="0" marL="349250" marR="0" rtl="0" algn="l">
              <a:spcBef>
                <a:spcPts val="1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1pPr>
            <a:lvl2pPr indent="-217169" lvl="1" marL="68580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2pPr>
            <a:lvl3pPr indent="-156844" lvl="2" marL="96837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80339" lvl="5" marL="1828800" marR="0" rtl="0" algn="l">
              <a:spcBef>
                <a:spcPts val="320"/>
              </a:spcBef>
              <a:buClr>
                <a:schemeClr val="accent2"/>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6pPr>
            <a:lvl7pPr indent="-177164" lvl="6" marL="2117725" marR="0" rtl="0" algn="l">
              <a:spcBef>
                <a:spcPts val="320"/>
              </a:spcBef>
              <a:buClr>
                <a:srgbClr val="6DB7D7"/>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7pPr>
            <a:lvl8pPr indent="-178753" lvl="7" marL="2398713" marR="0" rtl="0" algn="l">
              <a:spcBef>
                <a:spcPts val="320"/>
              </a:spcBef>
              <a:buClr>
                <a:schemeClr val="accent2"/>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8pPr>
            <a:lvl9pPr indent="-177164" lvl="8" marL="2689225" marR="0" rtl="0" algn="l">
              <a:spcBef>
                <a:spcPts val="320"/>
              </a:spcBef>
              <a:buClr>
                <a:srgbClr val="6DB7D7"/>
              </a:buClr>
              <a:buSzPct val="110000"/>
              <a:buFont typeface="Noto Sans Symbols"/>
              <a:buChar char="●"/>
              <a:defRPr b="0" i="0" sz="1600" u="none" cap="none" strike="noStrike">
                <a:solidFill>
                  <a:srgbClr val="595959"/>
                </a:solidFill>
                <a:latin typeface="Source Sans Pro"/>
                <a:ea typeface="Source Sans Pro"/>
                <a:cs typeface="Source Sans Pro"/>
                <a:sym typeface="Source Sans Pro"/>
              </a:defRPr>
            </a:lvl9pPr>
          </a:lstStyle>
          <a:p/>
        </p:txBody>
      </p:sp>
      <p:sp>
        <p:nvSpPr>
          <p:cNvPr id="54" name="Shape 54"/>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5" name="Shape 55"/>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6" name="Shape 56"/>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7" name="Shape 57"/>
        <p:cNvGrpSpPr/>
        <p:nvPr/>
      </p:nvGrpSpPr>
      <p:grpSpPr>
        <a:xfrm>
          <a:off x="0" y="0"/>
          <a:ext cx="0" cy="0"/>
          <a:chOff x="0" y="0"/>
          <a:chExt cx="0" cy="0"/>
        </a:xfrm>
      </p:grpSpPr>
      <p:sp>
        <p:nvSpPr>
          <p:cNvPr id="58" name="Shape 58"/>
          <p:cNvSpPr txBox="1"/>
          <p:nvPr>
            <p:ph type="title"/>
          </p:nvPr>
        </p:nvSpPr>
        <p:spPr>
          <a:xfrm>
            <a:off x="549275"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9" name="Shape 59"/>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0" name="Shape 60"/>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1" name="Shape 61"/>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2" name="Shape 62"/>
        <p:cNvGrpSpPr/>
        <p:nvPr/>
      </p:nvGrpSpPr>
      <p:grpSpPr>
        <a:xfrm>
          <a:off x="0" y="0"/>
          <a:ext cx="0" cy="0"/>
          <a:chOff x="0" y="0"/>
          <a:chExt cx="0" cy="0"/>
        </a:xfrm>
      </p:grpSpPr>
      <p:sp>
        <p:nvSpPr>
          <p:cNvPr id="63" name="Shape 63"/>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4" name="Shape 64"/>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5" name="Shape 65"/>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6" name="Shape 66"/>
        <p:cNvGrpSpPr/>
        <p:nvPr/>
      </p:nvGrpSpPr>
      <p:grpSpPr>
        <a:xfrm>
          <a:off x="0" y="0"/>
          <a:ext cx="0" cy="0"/>
          <a:chOff x="0" y="0"/>
          <a:chExt cx="0" cy="0"/>
        </a:xfrm>
      </p:grpSpPr>
      <p:sp>
        <p:nvSpPr>
          <p:cNvPr id="67" name="Shape 67"/>
          <p:cNvSpPr txBox="1"/>
          <p:nvPr>
            <p:ph type="title"/>
          </p:nvPr>
        </p:nvSpPr>
        <p:spPr>
          <a:xfrm>
            <a:off x="533399" y="611872"/>
            <a:ext cx="3840479" cy="1162049"/>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3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8" name="Shape 68"/>
          <p:cNvSpPr txBox="1"/>
          <p:nvPr>
            <p:ph idx="1" type="body"/>
          </p:nvPr>
        </p:nvSpPr>
        <p:spPr>
          <a:xfrm>
            <a:off x="4742823" y="368300"/>
            <a:ext cx="3840479" cy="5575300"/>
          </a:xfrm>
          <a:prstGeom prst="rect">
            <a:avLst/>
          </a:prstGeom>
          <a:noFill/>
          <a:ln>
            <a:noFill/>
          </a:ln>
        </p:spPr>
        <p:txBody>
          <a:bodyPr anchorCtr="0" anchor="t" bIns="91425" lIns="91425" rIns="91425" tIns="91425"/>
          <a:lstStyle>
            <a:lvl1pPr indent="-195580" lvl="0" marL="349250" marR="0" rtl="0" algn="l">
              <a:spcBef>
                <a:spcPts val="2000"/>
              </a:spcBef>
              <a:buClr>
                <a:srgbClr val="6DB7D7"/>
              </a:buClr>
              <a:buSzPct val="110000"/>
              <a:buFont typeface="Noto Sans Symbols"/>
              <a:buChar char="●"/>
              <a:defRPr b="0" i="0" sz="2200" u="none" cap="none" strike="noStrike">
                <a:solidFill>
                  <a:srgbClr val="595959"/>
                </a:solidFill>
                <a:latin typeface="Source Sans Pro"/>
                <a:ea typeface="Source Sans Pro"/>
                <a:cs typeface="Source Sans Pro"/>
                <a:sym typeface="Source Sans Pro"/>
              </a:defRPr>
            </a:lvl1pPr>
            <a:lvl2pPr indent="-203200" lvl="1" marL="685800" marR="0" rtl="0" algn="l">
              <a:spcBef>
                <a:spcPts val="600"/>
              </a:spcBef>
              <a:buClr>
                <a:srgbClr val="205C7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2pPr>
            <a:lvl3pPr indent="-156844" lvl="2" marL="96837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52400" lvl="5" marL="1828800" marR="0" rtl="0" algn="l">
              <a:spcBef>
                <a:spcPts val="400"/>
              </a:spcBef>
              <a:buClr>
                <a:schemeClr val="accent2"/>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6pPr>
            <a:lvl7pPr indent="-149225" lvl="6" marL="2117725" marR="0" rtl="0" algn="l">
              <a:spcBef>
                <a:spcPts val="4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7pPr>
            <a:lvl8pPr indent="-150813" lvl="7" marL="2398713" marR="0" rtl="0" algn="l">
              <a:spcBef>
                <a:spcPts val="400"/>
              </a:spcBef>
              <a:buClr>
                <a:schemeClr val="accent2"/>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8pPr>
            <a:lvl9pPr indent="-149225" lvl="8" marL="2689225" marR="0" rtl="0" algn="l">
              <a:spcBef>
                <a:spcPts val="4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9pPr>
          </a:lstStyle>
          <a:p/>
        </p:txBody>
      </p:sp>
      <p:sp>
        <p:nvSpPr>
          <p:cNvPr id="69" name="Shape 69"/>
          <p:cNvSpPr txBox="1"/>
          <p:nvPr>
            <p:ph idx="2" type="body"/>
          </p:nvPr>
        </p:nvSpPr>
        <p:spPr>
          <a:xfrm>
            <a:off x="533399" y="1787856"/>
            <a:ext cx="3840479" cy="3720152"/>
          </a:xfrm>
          <a:prstGeom prst="rect">
            <a:avLst/>
          </a:prstGeom>
          <a:noFill/>
          <a:ln>
            <a:noFill/>
          </a:ln>
        </p:spPr>
        <p:txBody>
          <a:bodyPr anchorCtr="0" anchor="t" bIns="91425" lIns="91425" rIns="91425" tIns="91425"/>
          <a:lstStyle>
            <a:lvl1pPr indent="0" lvl="0" marL="0" marR="0" rtl="0" algn="ctr">
              <a:spcBef>
                <a:spcPts val="600"/>
              </a:spcBef>
              <a:buClr>
                <a:srgbClr val="6DB7D7"/>
              </a:buClr>
              <a:buFont typeface="Noto Sans Symbols"/>
              <a:buNone/>
              <a:defRPr b="0" i="0" sz="1800" u="none" cap="none" strike="noStrike">
                <a:solidFill>
                  <a:srgbClr val="595959"/>
                </a:solidFill>
                <a:latin typeface="Source Sans Pro"/>
                <a:ea typeface="Source Sans Pro"/>
                <a:cs typeface="Source Sans Pro"/>
                <a:sym typeface="Source Sans Pro"/>
              </a:defRPr>
            </a:lvl1pPr>
            <a:lvl2pPr indent="0" lvl="1" marL="457200" marR="0" rtl="0" algn="l">
              <a:spcBef>
                <a:spcPts val="600"/>
              </a:spcBef>
              <a:buClr>
                <a:srgbClr val="205C77"/>
              </a:buClr>
              <a:buFont typeface="Noto Sans Symbols"/>
              <a:buNone/>
              <a:defRPr b="0" i="0" sz="1200" u="none" cap="none" strike="noStrike">
                <a:solidFill>
                  <a:srgbClr val="595959"/>
                </a:solidFill>
                <a:latin typeface="Source Sans Pro"/>
                <a:ea typeface="Source Sans Pro"/>
                <a:cs typeface="Source Sans Pro"/>
                <a:sym typeface="Source Sans Pro"/>
              </a:defRPr>
            </a:lvl2pPr>
            <a:lvl3pPr indent="0" lvl="2" marL="914400" marR="0" rtl="0" algn="l">
              <a:spcBef>
                <a:spcPts val="600"/>
              </a:spcBef>
              <a:buClr>
                <a:srgbClr val="6DB7D7"/>
              </a:buClr>
              <a:buFont typeface="Noto Sans Symbols"/>
              <a:buNone/>
              <a:defRPr b="0" i="0" sz="1000" u="none" cap="none" strike="noStrike">
                <a:solidFill>
                  <a:srgbClr val="595959"/>
                </a:solidFill>
                <a:latin typeface="Source Sans Pro"/>
                <a:ea typeface="Source Sans Pro"/>
                <a:cs typeface="Source Sans Pro"/>
                <a:sym typeface="Source Sans Pro"/>
              </a:defRPr>
            </a:lvl3pPr>
            <a:lvl4pPr indent="0" lvl="3" marL="1371600" marR="0" rtl="0" algn="l">
              <a:spcBef>
                <a:spcPts val="600"/>
              </a:spcBef>
              <a:buClr>
                <a:srgbClr val="205C77"/>
              </a:buClr>
              <a:buFont typeface="Noto Sans Symbols"/>
              <a:buNone/>
              <a:defRPr b="0" i="0" sz="900" u="none" cap="none" strike="noStrike">
                <a:solidFill>
                  <a:srgbClr val="595959"/>
                </a:solidFill>
                <a:latin typeface="Source Sans Pro"/>
                <a:ea typeface="Source Sans Pro"/>
                <a:cs typeface="Source Sans Pro"/>
                <a:sym typeface="Source Sans Pro"/>
              </a:defRPr>
            </a:lvl4pPr>
            <a:lvl5pPr indent="0" lvl="4" marL="1828800" marR="0" rtl="0" algn="l">
              <a:spcBef>
                <a:spcPts val="60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5pPr>
            <a:lvl6pPr indent="0" lvl="5" marL="2286000" marR="0" rtl="0" algn="l">
              <a:spcBef>
                <a:spcPts val="180"/>
              </a:spcBef>
              <a:buClr>
                <a:schemeClr val="accent2"/>
              </a:buClr>
              <a:buFont typeface="Noto Sans Symbols"/>
              <a:buNone/>
              <a:defRPr b="0" i="0" sz="900" u="none" cap="none" strike="noStrike">
                <a:solidFill>
                  <a:srgbClr val="595959"/>
                </a:solidFill>
                <a:latin typeface="Source Sans Pro"/>
                <a:ea typeface="Source Sans Pro"/>
                <a:cs typeface="Source Sans Pro"/>
                <a:sym typeface="Source Sans Pro"/>
              </a:defRPr>
            </a:lvl6pPr>
            <a:lvl7pPr indent="0" lvl="6" marL="2743200" marR="0" rtl="0" algn="l">
              <a:spcBef>
                <a:spcPts val="18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7pPr>
            <a:lvl8pPr indent="0" lvl="7" marL="3200400" marR="0" rtl="0" algn="l">
              <a:spcBef>
                <a:spcPts val="180"/>
              </a:spcBef>
              <a:buClr>
                <a:schemeClr val="accent2"/>
              </a:buClr>
              <a:buFont typeface="Noto Sans Symbols"/>
              <a:buNone/>
              <a:defRPr b="0" i="0" sz="900" u="none" cap="none" strike="noStrike">
                <a:solidFill>
                  <a:srgbClr val="595959"/>
                </a:solidFill>
                <a:latin typeface="Source Sans Pro"/>
                <a:ea typeface="Source Sans Pro"/>
                <a:cs typeface="Source Sans Pro"/>
                <a:sym typeface="Source Sans Pro"/>
              </a:defRPr>
            </a:lvl8pPr>
            <a:lvl9pPr indent="0" lvl="8" marL="3657600" marR="0" rtl="0" algn="l">
              <a:spcBef>
                <a:spcPts val="180"/>
              </a:spcBef>
              <a:buClr>
                <a:srgbClr val="6DB7D7"/>
              </a:buClr>
              <a:buFont typeface="Noto Sans Symbols"/>
              <a:buNone/>
              <a:defRPr b="0" i="0" sz="900" u="none" cap="none" strike="noStrike">
                <a:solidFill>
                  <a:srgbClr val="595959"/>
                </a:solidFill>
                <a:latin typeface="Source Sans Pro"/>
                <a:ea typeface="Source Sans Pro"/>
                <a:cs typeface="Source Sans Pro"/>
                <a:sym typeface="Source Sans Pro"/>
              </a:defRPr>
            </a:lvl9pPr>
          </a:lstStyle>
          <a:p/>
        </p:txBody>
      </p:sp>
      <p:sp>
        <p:nvSpPr>
          <p:cNvPr id="70" name="Shape 70"/>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1" name="Shape 71"/>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2" name="Shape 72"/>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549275" y="107576"/>
            <a:ext cx="8042276" cy="1336956"/>
          </a:xfrm>
          <a:prstGeom prst="rect">
            <a:avLst/>
          </a:prstGeom>
          <a:noFill/>
          <a:ln>
            <a:noFill/>
          </a:ln>
        </p:spPr>
        <p:txBody>
          <a:bodyPr anchorCtr="0" anchor="b" bIns="91425" lIns="91425" rIns="91425" tIns="91425"/>
          <a:lstStyle>
            <a:lvl1pPr indent="0" lvl="0" marL="0" marR="0" rtl="0" algn="ctr">
              <a:spcBef>
                <a:spcPts val="0"/>
              </a:spcBef>
              <a:buClr>
                <a:schemeClr val="accent1"/>
              </a:buClr>
              <a:buFont typeface="Source Sans Pro"/>
              <a:buNone/>
              <a:defRPr b="0" i="0" sz="4600" u="none" cap="none" strike="noStrike">
                <a:solidFill>
                  <a:schemeClr val="accent1"/>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549275" y="1600200"/>
            <a:ext cx="8042276" cy="4343400"/>
          </a:xfrm>
          <a:prstGeom prst="rect">
            <a:avLst/>
          </a:prstGeom>
          <a:noFill/>
          <a:ln>
            <a:noFill/>
          </a:ln>
        </p:spPr>
        <p:txBody>
          <a:bodyPr anchorCtr="0" anchor="t" bIns="91425" lIns="91425" rIns="91425" tIns="91425"/>
          <a:lstStyle>
            <a:lvl1pPr indent="-181610" lvl="0" marL="349250" marR="0" rtl="0" algn="l">
              <a:spcBef>
                <a:spcPts val="2000"/>
              </a:spcBef>
              <a:buClr>
                <a:srgbClr val="6DB7D7"/>
              </a:buClr>
              <a:buSzPct val="110000"/>
              <a:buFont typeface="Noto Sans Symbols"/>
              <a:buChar char="●"/>
              <a:defRPr b="0" i="0" sz="2400" u="none" cap="none" strike="noStrike">
                <a:solidFill>
                  <a:srgbClr val="595959"/>
                </a:solidFill>
                <a:latin typeface="Source Sans Pro"/>
                <a:ea typeface="Source Sans Pro"/>
                <a:cs typeface="Source Sans Pro"/>
                <a:sym typeface="Source Sans Pro"/>
              </a:defRPr>
            </a:lvl1pPr>
            <a:lvl2pPr indent="-189230" lvl="1" marL="685800" marR="0" rtl="0" algn="l">
              <a:spcBef>
                <a:spcPts val="600"/>
              </a:spcBef>
              <a:buClr>
                <a:srgbClr val="205C77"/>
              </a:buClr>
              <a:buSzPct val="110000"/>
              <a:buFont typeface="Noto Sans Symbols"/>
              <a:buChar char="●"/>
              <a:defRPr b="0" i="0" sz="2200" u="none" cap="none" strike="noStrike">
                <a:solidFill>
                  <a:srgbClr val="595959"/>
                </a:solidFill>
                <a:latin typeface="Source Sans Pro"/>
                <a:ea typeface="Source Sans Pro"/>
                <a:cs typeface="Source Sans Pro"/>
                <a:sym typeface="Source Sans Pro"/>
              </a:defRPr>
            </a:lvl2pPr>
            <a:lvl3pPr indent="-142875" lvl="2" marL="968375" marR="0" rtl="0" algn="l">
              <a:spcBef>
                <a:spcPts val="600"/>
              </a:spcBef>
              <a:buClr>
                <a:srgbClr val="6DB7D7"/>
              </a:buClr>
              <a:buSzPct val="110000"/>
              <a:buFont typeface="Noto Sans Symbols"/>
              <a:buChar char="●"/>
              <a:defRPr b="0" i="0" sz="2000" u="none" cap="none" strike="noStrike">
                <a:solidFill>
                  <a:srgbClr val="595959"/>
                </a:solidFill>
                <a:latin typeface="Source Sans Pro"/>
                <a:ea typeface="Source Sans Pro"/>
                <a:cs typeface="Source Sans Pro"/>
                <a:sym typeface="Source Sans Pro"/>
              </a:defRPr>
            </a:lvl3pPr>
            <a:lvl4pPr indent="-172719" lvl="3" marL="1263650" marR="0" rtl="0" algn="l">
              <a:spcBef>
                <a:spcPts val="600"/>
              </a:spcBef>
              <a:buClr>
                <a:srgbClr val="205C7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4pPr>
            <a:lvl5pPr indent="-163194" lvl="4" marL="1546225" marR="0" rtl="0" algn="l">
              <a:spcBef>
                <a:spcPts val="60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5pPr>
            <a:lvl6pPr indent="-166370" lvl="5" marL="1828800"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6pPr>
            <a:lvl7pPr indent="-163195" lvl="6" marL="21177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7pPr>
            <a:lvl8pPr indent="-164783" lvl="7" marL="2398713" marR="0" rtl="0" algn="l">
              <a:spcBef>
                <a:spcPts val="360"/>
              </a:spcBef>
              <a:buClr>
                <a:schemeClr val="accent2"/>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8pPr>
            <a:lvl9pPr indent="-163195" lvl="8" marL="2689225" marR="0" rtl="0" algn="l">
              <a:spcBef>
                <a:spcPts val="360"/>
              </a:spcBef>
              <a:buClr>
                <a:srgbClr val="6DB7D7"/>
              </a:buClr>
              <a:buSzPct val="109999"/>
              <a:buFont typeface="Noto Sans Symbols"/>
              <a:buChar char="●"/>
              <a:defRPr b="0" i="0" sz="1800" u="none" cap="none" strike="noStrike">
                <a:solidFill>
                  <a:srgbClr val="595959"/>
                </a:solidFill>
                <a:latin typeface="Source Sans Pro"/>
                <a:ea typeface="Source Sans Pro"/>
                <a:cs typeface="Source Sans Pro"/>
                <a:sym typeface="Source Sans Pro"/>
              </a:defRPr>
            </a:lvl9pPr>
          </a:lstStyle>
          <a:p/>
        </p:txBody>
      </p:sp>
      <p:sp>
        <p:nvSpPr>
          <p:cNvPr id="12" name="Shape 12"/>
          <p:cNvSpPr txBox="1"/>
          <p:nvPr>
            <p:ph idx="10" type="dt"/>
          </p:nvPr>
        </p:nvSpPr>
        <p:spPr>
          <a:xfrm>
            <a:off x="5629835" y="6275667"/>
            <a:ext cx="2133599" cy="365125"/>
          </a:xfrm>
          <a:prstGeom prst="rect">
            <a:avLst/>
          </a:prstGeom>
          <a:noFill/>
          <a:ln>
            <a:noFill/>
          </a:ln>
        </p:spPr>
        <p:txBody>
          <a:bodyPr anchorCtr="0" anchor="ctr" bIns="91425" lIns="91425" rIns="91425" tIns="91425"/>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Shape 13"/>
          <p:cNvSpPr txBox="1"/>
          <p:nvPr>
            <p:ph idx="11" type="ftr"/>
          </p:nvPr>
        </p:nvSpPr>
        <p:spPr>
          <a:xfrm>
            <a:off x="264458" y="6275667"/>
            <a:ext cx="4840940"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Shape 14"/>
          <p:cNvSpPr txBox="1"/>
          <p:nvPr>
            <p:ph idx="12" type="sldNum"/>
          </p:nvPr>
        </p:nvSpPr>
        <p:spPr>
          <a:xfrm>
            <a:off x="7897906" y="6275667"/>
            <a:ext cx="990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3600" u="none" cap="none" strike="noStrike">
                <a:solidFill>
                  <a:schemeClr val="lt1"/>
                </a:solidFill>
                <a:latin typeface="Source Sans Pro"/>
                <a:ea typeface="Source Sans Pro"/>
                <a:cs typeface="Source Sans Pro"/>
                <a:sym typeface="Source Sans Pro"/>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01.png"/><Relationship Id="rId6" Type="http://schemas.openxmlformats.org/officeDocument/2006/relationships/image" Target="../media/image03.png"/><Relationship Id="rId7" Type="http://schemas.openxmlformats.org/officeDocument/2006/relationships/image" Target="../media/image04.png"/><Relationship Id="rId8" Type="http://schemas.openxmlformats.org/officeDocument/2006/relationships/image" Target="../media/image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8.png"/><Relationship Id="rId4" Type="http://schemas.openxmlformats.org/officeDocument/2006/relationships/image" Target="../media/image15.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ctrTitle"/>
          </p:nvPr>
        </p:nvSpPr>
        <p:spPr>
          <a:xfrm>
            <a:off x="1367920" y="1298999"/>
            <a:ext cx="6498300" cy="1725000"/>
          </a:xfrm>
          <a:prstGeom prst="rect">
            <a:avLst/>
          </a:prstGeom>
          <a:noFill/>
          <a:ln>
            <a:noFill/>
          </a:ln>
        </p:spPr>
        <p:txBody>
          <a:bodyPr anchorCtr="0" anchor="b" bIns="45700" lIns="91425" rIns="91425" tIns="45700">
            <a:noAutofit/>
          </a:bodyPr>
          <a:lstStyle/>
          <a:p>
            <a:pPr indent="0" lvl="0" marL="0" marR="0" rtl="0" algn="ctr">
              <a:spcBef>
                <a:spcPts val="0"/>
              </a:spcBef>
              <a:buClr>
                <a:srgbClr val="6DB7D7"/>
              </a:buClr>
              <a:buSzPct val="25000"/>
              <a:buFont typeface="Noto Sans Symbols"/>
              <a:buNone/>
            </a:pPr>
            <a:r>
              <a:rPr lang="en-US"/>
              <a:t>Gun &amp; </a:t>
            </a:r>
            <a:r>
              <a:rPr b="0" i="0" lang="en-US" sz="4600" u="none" cap="none" strike="noStrike">
                <a:solidFill>
                  <a:schemeClr val="accent1"/>
                </a:solidFill>
                <a:latin typeface="Source Sans Pro"/>
                <a:ea typeface="Source Sans Pro"/>
                <a:cs typeface="Source Sans Pro"/>
                <a:sym typeface="Source Sans Pro"/>
              </a:rPr>
              <a:t>Gun-related crime</a:t>
            </a:r>
          </a:p>
        </p:txBody>
      </p:sp>
      <p:sp>
        <p:nvSpPr>
          <p:cNvPr id="98" name="Shape 98"/>
          <p:cNvSpPr txBox="1"/>
          <p:nvPr>
            <p:ph idx="1" type="subTitle"/>
          </p:nvPr>
        </p:nvSpPr>
        <p:spPr>
          <a:xfrm>
            <a:off x="1322920" y="3155012"/>
            <a:ext cx="6498300" cy="916500"/>
          </a:xfrm>
          <a:prstGeom prst="rect">
            <a:avLst/>
          </a:prstGeom>
          <a:noFill/>
          <a:ln>
            <a:noFill/>
          </a:ln>
        </p:spPr>
        <p:txBody>
          <a:bodyPr anchorCtr="0" anchor="t" bIns="45700" lIns="91425" rIns="91425" tIns="45700">
            <a:noAutofit/>
          </a:bodyPr>
          <a:lstStyle/>
          <a:p>
            <a:pPr indent="0" lvl="0" marL="0" marR="0" rtl="0" algn="ctr">
              <a:spcBef>
                <a:spcPts val="0"/>
              </a:spcBef>
              <a:buClr>
                <a:srgbClr val="6DB7D7"/>
              </a:buClr>
              <a:buSzPct val="25000"/>
              <a:buFont typeface="Noto Sans Symbols"/>
              <a:buNone/>
            </a:pPr>
            <a:r>
              <a:rPr b="0" i="0" lang="en-US" u="none" cap="none" strike="noStrike">
                <a:solidFill>
                  <a:srgbClr val="888888"/>
                </a:solidFill>
                <a:latin typeface="Source Sans Pro"/>
                <a:ea typeface="Source Sans Pro"/>
                <a:cs typeface="Source Sans Pro"/>
                <a:sym typeface="Source Sans Pro"/>
              </a:rPr>
              <a:t>Group D</a:t>
            </a:r>
          </a:p>
          <a:p>
            <a:pPr indent="0" lvl="0" marL="0" marR="0" rtl="0" algn="ctr">
              <a:spcBef>
                <a:spcPts val="0"/>
              </a:spcBef>
              <a:buClr>
                <a:srgbClr val="6DB7D7"/>
              </a:buClr>
              <a:buSzPct val="25000"/>
              <a:buFont typeface="Noto Sans Symbols"/>
              <a:buNone/>
            </a:pPr>
            <a:r>
              <a:rPr lang="en-US"/>
              <a:t>Archit Dixit </a:t>
            </a:r>
          </a:p>
          <a:p>
            <a:pPr indent="0" lvl="0" marL="0" marR="0" rtl="0" algn="ctr">
              <a:spcBef>
                <a:spcPts val="0"/>
              </a:spcBef>
              <a:buClr>
                <a:srgbClr val="6DB7D7"/>
              </a:buClr>
              <a:buSzPct val="25000"/>
              <a:buFont typeface="Noto Sans Symbols"/>
              <a:buNone/>
            </a:pPr>
            <a:r>
              <a:rPr lang="en-US"/>
              <a:t>Biran Li </a:t>
            </a:r>
          </a:p>
          <a:p>
            <a:pPr indent="0" lvl="0" marL="0" marR="0" rtl="0" algn="ctr">
              <a:spcBef>
                <a:spcPts val="0"/>
              </a:spcBef>
              <a:buClr>
                <a:srgbClr val="6DB7D7"/>
              </a:buClr>
              <a:buSzPct val="25000"/>
              <a:buFont typeface="Noto Sans Symbols"/>
              <a:buNone/>
            </a:pPr>
            <a:r>
              <a:rPr lang="en-US"/>
              <a:t>Chou | Cheong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549275" y="107576"/>
            <a:ext cx="8042400" cy="1337100"/>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lang="en-US"/>
              <a:t>Gun Related Crime in 2015</a:t>
            </a:r>
          </a:p>
        </p:txBody>
      </p:sp>
      <p:sp>
        <p:nvSpPr>
          <p:cNvPr id="195" name="Shape 195"/>
          <p:cNvSpPr txBox="1"/>
          <p:nvPr/>
        </p:nvSpPr>
        <p:spPr>
          <a:xfrm>
            <a:off x="2239037" y="6231700"/>
            <a:ext cx="4665900" cy="344400"/>
          </a:xfrm>
          <a:prstGeom prst="rect">
            <a:avLst/>
          </a:prstGeom>
          <a:noFill/>
          <a:ln>
            <a:noFill/>
          </a:ln>
        </p:spPr>
        <p:txBody>
          <a:bodyPr anchorCtr="0" anchor="t" bIns="91425" lIns="91425" rIns="91425" tIns="91425">
            <a:noAutofit/>
          </a:bodyPr>
          <a:lstStyle/>
          <a:p>
            <a:pPr lvl="0">
              <a:spcBef>
                <a:spcPts val="0"/>
              </a:spcBef>
              <a:buNone/>
            </a:pPr>
            <a:r>
              <a:rPr lang="en-US"/>
              <a:t>Source from California Department of Justice, FBI</a:t>
            </a:r>
          </a:p>
        </p:txBody>
      </p:sp>
      <p:pic>
        <p:nvPicPr>
          <p:cNvPr descr="2015uscrime.png" id="196" name="Shape 196"/>
          <p:cNvPicPr preferRelativeResize="0"/>
          <p:nvPr/>
        </p:nvPicPr>
        <p:blipFill rotWithShape="1">
          <a:blip r:embed="rId3">
            <a:alphaModFix/>
          </a:blip>
          <a:srcRect b="11671" l="26725" r="11905" t="26997"/>
          <a:stretch/>
        </p:blipFill>
        <p:spPr>
          <a:xfrm>
            <a:off x="549263" y="1552412"/>
            <a:ext cx="8136725" cy="4571541"/>
          </a:xfrm>
          <a:prstGeom prst="rect">
            <a:avLst/>
          </a:prstGeom>
          <a:noFill/>
          <a:ln>
            <a:noFill/>
          </a:ln>
        </p:spPr>
      </p:pic>
      <p:pic>
        <p:nvPicPr>
          <p:cNvPr descr="alaska.png" id="197" name="Shape 197"/>
          <p:cNvPicPr preferRelativeResize="0"/>
          <p:nvPr/>
        </p:nvPicPr>
        <p:blipFill rotWithShape="1">
          <a:blip r:embed="rId4">
            <a:alphaModFix/>
          </a:blip>
          <a:srcRect b="23505" l="31068" r="34198" t="20153"/>
          <a:stretch/>
        </p:blipFill>
        <p:spPr>
          <a:xfrm>
            <a:off x="78300" y="4806850"/>
            <a:ext cx="2066798" cy="1988499"/>
          </a:xfrm>
          <a:prstGeom prst="rect">
            <a:avLst/>
          </a:prstGeom>
          <a:noFill/>
          <a:ln>
            <a:noFill/>
          </a:ln>
        </p:spPr>
      </p:pic>
      <p:pic>
        <p:nvPicPr>
          <p:cNvPr descr="Screen Shot 2016-12-08 at 9.23.59 AM.png" id="198" name="Shape 198"/>
          <p:cNvPicPr preferRelativeResize="0"/>
          <p:nvPr/>
        </p:nvPicPr>
        <p:blipFill>
          <a:blip r:embed="rId5">
            <a:alphaModFix/>
          </a:blip>
          <a:stretch>
            <a:fillRect/>
          </a:stretch>
        </p:blipFill>
        <p:spPr>
          <a:xfrm>
            <a:off x="7119100" y="5395825"/>
            <a:ext cx="1811583" cy="118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670650" y="-271749"/>
            <a:ext cx="8042400" cy="1337100"/>
          </a:xfrm>
          <a:prstGeom prst="rect">
            <a:avLst/>
          </a:prstGeom>
        </p:spPr>
        <p:txBody>
          <a:bodyPr anchorCtr="0" anchor="b" bIns="91425" lIns="91425" rIns="91425" tIns="91425">
            <a:noAutofit/>
          </a:bodyPr>
          <a:lstStyle/>
          <a:p>
            <a:pPr lvl="0" algn="l">
              <a:spcBef>
                <a:spcPts val="0"/>
              </a:spcBef>
              <a:buNone/>
            </a:pPr>
            <a:r>
              <a:rPr lang="en-US"/>
              <a:t>Gun Incident in 2014 -2016</a:t>
            </a:r>
          </a:p>
        </p:txBody>
      </p:sp>
      <p:sp>
        <p:nvSpPr>
          <p:cNvPr id="205" name="Shape 205"/>
          <p:cNvSpPr txBox="1"/>
          <p:nvPr/>
        </p:nvSpPr>
        <p:spPr>
          <a:xfrm>
            <a:off x="344575" y="6063675"/>
            <a:ext cx="4524900" cy="234900"/>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lang="en-US">
                <a:solidFill>
                  <a:schemeClr val="dk1"/>
                </a:solidFill>
              </a:rPr>
              <a:t>Source from Gun Violence Archive.org</a:t>
            </a:r>
          </a:p>
        </p:txBody>
      </p:sp>
      <p:pic>
        <p:nvPicPr>
          <p:cNvPr descr="Screen Shot 2016-12-09 at 9.04.30 PM.png" id="206" name="Shape 206"/>
          <p:cNvPicPr preferRelativeResize="0"/>
          <p:nvPr/>
        </p:nvPicPr>
        <p:blipFill>
          <a:blip r:embed="rId3">
            <a:alphaModFix/>
          </a:blip>
          <a:stretch>
            <a:fillRect/>
          </a:stretch>
        </p:blipFill>
        <p:spPr>
          <a:xfrm>
            <a:off x="657812" y="1187399"/>
            <a:ext cx="7828373" cy="4754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549300" y="358075"/>
            <a:ext cx="8594700" cy="769200"/>
          </a:xfrm>
          <a:prstGeom prst="rect">
            <a:avLst/>
          </a:prstGeom>
        </p:spPr>
        <p:txBody>
          <a:bodyPr anchorCtr="0" anchor="b" bIns="91425" lIns="91425" rIns="91425" tIns="91425">
            <a:noAutofit/>
          </a:bodyPr>
          <a:lstStyle/>
          <a:p>
            <a:pPr lvl="0" rtl="0" algn="l">
              <a:spcBef>
                <a:spcPts val="0"/>
              </a:spcBef>
              <a:buNone/>
            </a:pPr>
            <a:r>
              <a:rPr lang="en-US" sz="3600"/>
              <a:t>Gun Background Check Rate 2014 &amp; 2015</a:t>
            </a:r>
          </a:p>
        </p:txBody>
      </p:sp>
      <p:sp>
        <p:nvSpPr>
          <p:cNvPr id="213" name="Shape 213"/>
          <p:cNvSpPr txBox="1"/>
          <p:nvPr/>
        </p:nvSpPr>
        <p:spPr>
          <a:xfrm>
            <a:off x="106030" y="4997575"/>
            <a:ext cx="6706500" cy="344400"/>
          </a:xfrm>
          <a:prstGeom prst="rect">
            <a:avLst/>
          </a:prstGeom>
          <a:noFill/>
          <a:ln>
            <a:noFill/>
          </a:ln>
        </p:spPr>
        <p:txBody>
          <a:bodyPr anchorCtr="0" anchor="t" bIns="91425" lIns="91425" rIns="91425" tIns="91425">
            <a:noAutofit/>
          </a:bodyPr>
          <a:lstStyle/>
          <a:p>
            <a:pPr lvl="0" rtl="0">
              <a:spcBef>
                <a:spcPts val="0"/>
              </a:spcBef>
              <a:buNone/>
            </a:pPr>
            <a:r>
              <a:rPr lang="en-US"/>
              <a:t>Source from National Instant Criminal Background Check SystemNICS) FBI</a:t>
            </a:r>
          </a:p>
        </p:txBody>
      </p:sp>
      <p:pic>
        <p:nvPicPr>
          <p:cNvPr descr="201415backgroundcheck.png" id="214" name="Shape 214"/>
          <p:cNvPicPr preferRelativeResize="0"/>
          <p:nvPr/>
        </p:nvPicPr>
        <p:blipFill rotWithShape="1">
          <a:blip r:embed="rId3">
            <a:alphaModFix/>
          </a:blip>
          <a:srcRect b="14048" l="5530" r="7368" t="30946"/>
          <a:stretch/>
        </p:blipFill>
        <p:spPr>
          <a:xfrm>
            <a:off x="106025" y="1749674"/>
            <a:ext cx="8931949" cy="3171225"/>
          </a:xfrm>
          <a:prstGeom prst="rect">
            <a:avLst/>
          </a:prstGeom>
          <a:noFill/>
          <a:ln>
            <a:noFill/>
          </a:ln>
        </p:spPr>
      </p:pic>
      <p:pic>
        <p:nvPicPr>
          <p:cNvPr descr="Screen Shot 2016-12-08 at 4.53.50 AM.png" id="215" name="Shape 215"/>
          <p:cNvPicPr preferRelativeResize="0"/>
          <p:nvPr/>
        </p:nvPicPr>
        <p:blipFill>
          <a:blip r:embed="rId4">
            <a:alphaModFix/>
          </a:blip>
          <a:stretch>
            <a:fillRect/>
          </a:stretch>
        </p:blipFill>
        <p:spPr>
          <a:xfrm>
            <a:off x="5857325" y="5341975"/>
            <a:ext cx="2897224" cy="1362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549275" y="107576"/>
            <a:ext cx="8042400" cy="1337100"/>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lang="en-US"/>
              <a:t>Gun Related Crime in 2015</a:t>
            </a:r>
          </a:p>
        </p:txBody>
      </p:sp>
      <p:sp>
        <p:nvSpPr>
          <p:cNvPr id="221" name="Shape 221"/>
          <p:cNvSpPr txBox="1"/>
          <p:nvPr/>
        </p:nvSpPr>
        <p:spPr>
          <a:xfrm>
            <a:off x="2239037" y="6231700"/>
            <a:ext cx="4665900" cy="344400"/>
          </a:xfrm>
          <a:prstGeom prst="rect">
            <a:avLst/>
          </a:prstGeom>
          <a:noFill/>
          <a:ln>
            <a:noFill/>
          </a:ln>
        </p:spPr>
        <p:txBody>
          <a:bodyPr anchorCtr="0" anchor="t" bIns="91425" lIns="91425" rIns="91425" tIns="91425">
            <a:noAutofit/>
          </a:bodyPr>
          <a:lstStyle/>
          <a:p>
            <a:pPr lvl="0" rtl="0">
              <a:spcBef>
                <a:spcPts val="0"/>
              </a:spcBef>
              <a:buNone/>
            </a:pPr>
            <a:r>
              <a:rPr lang="en-US"/>
              <a:t>Source from California Department of Justice, FBI</a:t>
            </a:r>
          </a:p>
        </p:txBody>
      </p:sp>
      <p:pic>
        <p:nvPicPr>
          <p:cNvPr descr="2015uscrime.png" id="222" name="Shape 222"/>
          <p:cNvPicPr preferRelativeResize="0"/>
          <p:nvPr/>
        </p:nvPicPr>
        <p:blipFill rotWithShape="1">
          <a:blip r:embed="rId3">
            <a:alphaModFix/>
          </a:blip>
          <a:srcRect b="11671" l="26725" r="11905" t="26997"/>
          <a:stretch/>
        </p:blipFill>
        <p:spPr>
          <a:xfrm>
            <a:off x="549263" y="1552412"/>
            <a:ext cx="8136725" cy="4571541"/>
          </a:xfrm>
          <a:prstGeom prst="rect">
            <a:avLst/>
          </a:prstGeom>
          <a:noFill/>
          <a:ln>
            <a:noFill/>
          </a:ln>
        </p:spPr>
      </p:pic>
      <p:pic>
        <p:nvPicPr>
          <p:cNvPr descr="alaska.png" id="223" name="Shape 223"/>
          <p:cNvPicPr preferRelativeResize="0"/>
          <p:nvPr/>
        </p:nvPicPr>
        <p:blipFill rotWithShape="1">
          <a:blip r:embed="rId4">
            <a:alphaModFix/>
          </a:blip>
          <a:srcRect b="23505" l="31068" r="34198" t="20153"/>
          <a:stretch/>
        </p:blipFill>
        <p:spPr>
          <a:xfrm>
            <a:off x="78300" y="4806850"/>
            <a:ext cx="2066798" cy="1988499"/>
          </a:xfrm>
          <a:prstGeom prst="rect">
            <a:avLst/>
          </a:prstGeom>
          <a:noFill/>
          <a:ln>
            <a:noFill/>
          </a:ln>
        </p:spPr>
      </p:pic>
      <p:pic>
        <p:nvPicPr>
          <p:cNvPr descr="Screen Shot 2016-12-08 at 9.23.59 AM.png" id="224" name="Shape 224"/>
          <p:cNvPicPr preferRelativeResize="0"/>
          <p:nvPr/>
        </p:nvPicPr>
        <p:blipFill>
          <a:blip r:embed="rId5">
            <a:alphaModFix/>
          </a:blip>
          <a:stretch>
            <a:fillRect/>
          </a:stretch>
        </p:blipFill>
        <p:spPr>
          <a:xfrm>
            <a:off x="7119100" y="5395825"/>
            <a:ext cx="1811583" cy="118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id="229" name="Shape 229"/>
          <p:cNvPicPr preferRelativeResize="0"/>
          <p:nvPr/>
        </p:nvPicPr>
        <p:blipFill rotWithShape="1">
          <a:blip r:embed="rId3">
            <a:alphaModFix/>
          </a:blip>
          <a:srcRect b="0" l="0" r="0" t="0"/>
          <a:stretch/>
        </p:blipFill>
        <p:spPr>
          <a:xfrm>
            <a:off x="-118499" y="277075"/>
            <a:ext cx="4970100" cy="4140900"/>
          </a:xfrm>
          <a:prstGeom prst="rect">
            <a:avLst/>
          </a:prstGeom>
          <a:noFill/>
          <a:ln>
            <a:noFill/>
          </a:ln>
        </p:spPr>
      </p:pic>
      <p:pic>
        <p:nvPicPr>
          <p:cNvPr id="230" name="Shape 230"/>
          <p:cNvPicPr preferRelativeResize="0"/>
          <p:nvPr/>
        </p:nvPicPr>
        <p:blipFill rotWithShape="1">
          <a:blip r:embed="rId4">
            <a:alphaModFix/>
          </a:blip>
          <a:srcRect b="0" l="0" r="0" t="0"/>
          <a:stretch/>
        </p:blipFill>
        <p:spPr>
          <a:xfrm>
            <a:off x="4000416" y="277083"/>
            <a:ext cx="6018600" cy="4502100"/>
          </a:xfrm>
          <a:prstGeom prst="rect">
            <a:avLst/>
          </a:prstGeom>
          <a:noFill/>
          <a:ln>
            <a:noFill/>
          </a:ln>
        </p:spPr>
      </p:pic>
      <p:pic>
        <p:nvPicPr>
          <p:cNvPr id="231" name="Shape 231"/>
          <p:cNvPicPr preferRelativeResize="0"/>
          <p:nvPr/>
        </p:nvPicPr>
        <p:blipFill>
          <a:blip r:embed="rId5">
            <a:alphaModFix/>
          </a:blip>
          <a:stretch>
            <a:fillRect/>
          </a:stretch>
        </p:blipFill>
        <p:spPr>
          <a:xfrm>
            <a:off x="1712887" y="5110750"/>
            <a:ext cx="6067425" cy="1104900"/>
          </a:xfrm>
          <a:prstGeom prst="rect">
            <a:avLst/>
          </a:prstGeom>
          <a:noFill/>
          <a:ln>
            <a:noFill/>
          </a:ln>
        </p:spPr>
      </p:pic>
      <p:sp>
        <p:nvSpPr>
          <p:cNvPr id="232" name="Shape 232"/>
          <p:cNvSpPr/>
          <p:nvPr/>
        </p:nvSpPr>
        <p:spPr>
          <a:xfrm>
            <a:off x="5275375" y="496500"/>
            <a:ext cx="3723900" cy="279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2400"/>
              <a:t>2014 </a:t>
            </a:r>
            <a:r>
              <a:rPr lang="en-US" sz="2400"/>
              <a:t>LA gun vs non-gun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pic>
        <p:nvPicPr>
          <p:cNvPr id="237" name="Shape 237"/>
          <p:cNvPicPr preferRelativeResize="0"/>
          <p:nvPr/>
        </p:nvPicPr>
        <p:blipFill rotWithShape="1">
          <a:blip r:embed="rId3">
            <a:alphaModFix/>
          </a:blip>
          <a:srcRect b="0" l="0" r="0" t="0"/>
          <a:stretch/>
        </p:blipFill>
        <p:spPr>
          <a:xfrm>
            <a:off x="0" y="0"/>
            <a:ext cx="4786800" cy="3397800"/>
          </a:xfrm>
          <a:prstGeom prst="rect">
            <a:avLst/>
          </a:prstGeom>
          <a:noFill/>
          <a:ln>
            <a:noFill/>
          </a:ln>
        </p:spPr>
      </p:pic>
      <p:pic>
        <p:nvPicPr>
          <p:cNvPr id="238" name="Shape 238"/>
          <p:cNvPicPr preferRelativeResize="0"/>
          <p:nvPr/>
        </p:nvPicPr>
        <p:blipFill rotWithShape="1">
          <a:blip r:embed="rId4">
            <a:alphaModFix/>
          </a:blip>
          <a:srcRect b="0" l="0" r="0" t="0"/>
          <a:stretch/>
        </p:blipFill>
        <p:spPr>
          <a:xfrm>
            <a:off x="3497453" y="2318975"/>
            <a:ext cx="5500274" cy="453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549275" y="107576"/>
            <a:ext cx="8042400" cy="1337100"/>
          </a:xfrm>
          <a:prstGeom prst="rect">
            <a:avLst/>
          </a:prstGeom>
        </p:spPr>
        <p:txBody>
          <a:bodyPr anchorCtr="0" anchor="b" bIns="91425" lIns="91425" rIns="91425" tIns="91425">
            <a:noAutofit/>
          </a:bodyPr>
          <a:lstStyle/>
          <a:p>
            <a:pPr lvl="0" algn="l">
              <a:spcBef>
                <a:spcPts val="0"/>
              </a:spcBef>
              <a:buNone/>
            </a:pPr>
            <a:r>
              <a:rPr lang="en-US"/>
              <a:t>Gun related crimes in NEW YORK</a:t>
            </a:r>
          </a:p>
        </p:txBody>
      </p:sp>
      <p:sp>
        <p:nvSpPr>
          <p:cNvPr id="245" name="Shape 245"/>
          <p:cNvSpPr txBox="1"/>
          <p:nvPr>
            <p:ph idx="1" type="body"/>
          </p:nvPr>
        </p:nvSpPr>
        <p:spPr>
          <a:xfrm>
            <a:off x="549275" y="1600200"/>
            <a:ext cx="8042400" cy="4343400"/>
          </a:xfrm>
          <a:prstGeom prst="rect">
            <a:avLst/>
          </a:prstGeom>
        </p:spPr>
        <p:txBody>
          <a:bodyPr anchorCtr="0" anchor="t" bIns="91425" lIns="91425" rIns="91425" tIns="91425">
            <a:noAutofit/>
          </a:bodyPr>
          <a:lstStyle/>
          <a:p>
            <a:pPr lvl="0">
              <a:spcBef>
                <a:spcPts val="0"/>
              </a:spcBef>
              <a:buNone/>
            </a:pPr>
            <a:r>
              <a:t/>
            </a:r>
            <a:endParaRPr/>
          </a:p>
        </p:txBody>
      </p:sp>
      <p:pic>
        <p:nvPicPr>
          <p:cNvPr id="246" name="Shape 246"/>
          <p:cNvPicPr preferRelativeResize="0"/>
          <p:nvPr/>
        </p:nvPicPr>
        <p:blipFill>
          <a:blip r:embed="rId3">
            <a:alphaModFix/>
          </a:blip>
          <a:stretch>
            <a:fillRect/>
          </a:stretch>
        </p:blipFill>
        <p:spPr>
          <a:xfrm>
            <a:off x="358625" y="1444675"/>
            <a:ext cx="8426749" cy="4091500"/>
          </a:xfrm>
          <a:prstGeom prst="rect">
            <a:avLst/>
          </a:prstGeom>
          <a:noFill/>
          <a:ln>
            <a:noFill/>
          </a:ln>
        </p:spPr>
      </p:pic>
      <p:pic>
        <p:nvPicPr>
          <p:cNvPr id="247" name="Shape 247"/>
          <p:cNvPicPr preferRelativeResize="0"/>
          <p:nvPr/>
        </p:nvPicPr>
        <p:blipFill>
          <a:blip r:embed="rId4">
            <a:alphaModFix/>
          </a:blip>
          <a:stretch>
            <a:fillRect/>
          </a:stretch>
        </p:blipFill>
        <p:spPr>
          <a:xfrm>
            <a:off x="108875" y="5645550"/>
            <a:ext cx="2628125" cy="1895599"/>
          </a:xfrm>
          <a:prstGeom prst="rect">
            <a:avLst/>
          </a:prstGeom>
          <a:noFill/>
          <a:ln>
            <a:noFill/>
          </a:ln>
        </p:spPr>
      </p:pic>
      <p:pic>
        <p:nvPicPr>
          <p:cNvPr id="248" name="Shape 248"/>
          <p:cNvPicPr preferRelativeResize="0"/>
          <p:nvPr/>
        </p:nvPicPr>
        <p:blipFill>
          <a:blip r:embed="rId5">
            <a:alphaModFix/>
          </a:blip>
          <a:stretch>
            <a:fillRect/>
          </a:stretch>
        </p:blipFill>
        <p:spPr>
          <a:xfrm>
            <a:off x="2861400" y="5645550"/>
            <a:ext cx="4408725" cy="2114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pic>
        <p:nvPicPr>
          <p:cNvPr descr="Screen Shot 2016-12-03 at 6.04.10 PM.png" id="253" name="Shape 253"/>
          <p:cNvPicPr preferRelativeResize="0"/>
          <p:nvPr>
            <p:ph idx="1" type="body"/>
          </p:nvPr>
        </p:nvPicPr>
        <p:blipFill rotWithShape="1">
          <a:blip r:embed="rId3">
            <a:alphaModFix/>
          </a:blip>
          <a:srcRect b="0" l="-10140" r="-10140" t="0"/>
          <a:stretch/>
        </p:blipFill>
        <p:spPr>
          <a:xfrm>
            <a:off x="-441783" y="401637"/>
            <a:ext cx="7975500" cy="4308600"/>
          </a:xfrm>
          <a:prstGeom prst="rect">
            <a:avLst/>
          </a:prstGeom>
          <a:noFill/>
          <a:ln>
            <a:noFill/>
          </a:ln>
        </p:spPr>
      </p:pic>
      <p:sp>
        <p:nvSpPr>
          <p:cNvPr id="254" name="Shape 254"/>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Gun ownership </a:t>
            </a:r>
          </a:p>
        </p:txBody>
      </p:sp>
      <p:pic>
        <p:nvPicPr>
          <p:cNvPr descr="Screen Shot 2016-12-05 at 9.08.36 PM.png" id="255" name="Shape 255"/>
          <p:cNvPicPr preferRelativeResize="0"/>
          <p:nvPr/>
        </p:nvPicPr>
        <p:blipFill rotWithShape="1">
          <a:blip r:embed="rId4">
            <a:alphaModFix/>
          </a:blip>
          <a:srcRect b="0" l="0" r="0" t="0"/>
          <a:stretch/>
        </p:blipFill>
        <p:spPr>
          <a:xfrm>
            <a:off x="4191246" y="3690414"/>
            <a:ext cx="4952700" cy="316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 name="Shape 259"/>
        <p:cNvGrpSpPr/>
        <p:nvPr/>
      </p:nvGrpSpPr>
      <p:grpSpPr>
        <a:xfrm>
          <a:off x="0" y="0"/>
          <a:ext cx="0" cy="0"/>
          <a:chOff x="0" y="0"/>
          <a:chExt cx="0" cy="0"/>
        </a:xfrm>
      </p:grpSpPr>
      <p:pic>
        <p:nvPicPr>
          <p:cNvPr descr="Screen Shot 2016-12-05 at 5.02.58 PM.png" id="260" name="Shape 260"/>
          <p:cNvPicPr preferRelativeResize="0"/>
          <p:nvPr/>
        </p:nvPicPr>
        <p:blipFill rotWithShape="1">
          <a:blip r:embed="rId3">
            <a:alphaModFix/>
          </a:blip>
          <a:srcRect b="0" l="0" r="0" t="0"/>
          <a:stretch/>
        </p:blipFill>
        <p:spPr>
          <a:xfrm>
            <a:off x="0" y="736174"/>
            <a:ext cx="7342200" cy="4518300"/>
          </a:xfrm>
          <a:prstGeom prst="rect">
            <a:avLst/>
          </a:prstGeom>
          <a:noFill/>
          <a:ln>
            <a:noFill/>
          </a:ln>
        </p:spPr>
      </p:pic>
      <p:pic>
        <p:nvPicPr>
          <p:cNvPr descr="Screen Shot 2016-12-05 at 9.14.09 PM.png" id="261" name="Shape 261"/>
          <p:cNvPicPr preferRelativeResize="0"/>
          <p:nvPr/>
        </p:nvPicPr>
        <p:blipFill rotWithShape="1">
          <a:blip r:embed="rId4">
            <a:alphaModFix/>
          </a:blip>
          <a:srcRect b="0" l="0" r="0" t="0"/>
          <a:stretch/>
        </p:blipFill>
        <p:spPr>
          <a:xfrm>
            <a:off x="549275" y="5552525"/>
            <a:ext cx="8349537" cy="577640"/>
          </a:xfrm>
          <a:prstGeom prst="rect">
            <a:avLst/>
          </a:prstGeom>
          <a:noFill/>
          <a:ln>
            <a:noFill/>
          </a:ln>
        </p:spPr>
      </p:pic>
      <p:sp>
        <p:nvSpPr>
          <p:cNvPr id="262" name="Shape 262"/>
          <p:cNvSpPr txBox="1"/>
          <p:nvPr>
            <p:ph type="title"/>
          </p:nvPr>
        </p:nvSpPr>
        <p:spPr>
          <a:xfrm>
            <a:off x="550800" y="1"/>
            <a:ext cx="8042400" cy="1337100"/>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Gun ownership (cont.) </a:t>
            </a:r>
          </a:p>
        </p:txBody>
      </p:sp>
      <p:sp>
        <p:nvSpPr>
          <p:cNvPr id="263" name="Shape 263"/>
          <p:cNvSpPr txBox="1"/>
          <p:nvPr/>
        </p:nvSpPr>
        <p:spPr>
          <a:xfrm>
            <a:off x="2962525" y="5254325"/>
            <a:ext cx="5826900" cy="298200"/>
          </a:xfrm>
          <a:prstGeom prst="rect">
            <a:avLst/>
          </a:prstGeom>
          <a:noFill/>
          <a:ln>
            <a:noFill/>
          </a:ln>
        </p:spPr>
        <p:txBody>
          <a:bodyPr anchorCtr="0" anchor="t" bIns="91425" lIns="91425" rIns="91425" tIns="91425">
            <a:noAutofit/>
          </a:bodyPr>
          <a:lstStyle/>
          <a:p>
            <a:pPr lvl="0">
              <a:spcBef>
                <a:spcPts val="0"/>
              </a:spcBef>
              <a:buNone/>
            </a:pPr>
            <a:r>
              <a:rPr lang="en-US"/>
              <a:t>Sources from census.gov</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549275" y="107576"/>
            <a:ext cx="8042400" cy="1337100"/>
          </a:xfrm>
          <a:prstGeom prst="rect">
            <a:avLst/>
          </a:prstGeom>
        </p:spPr>
        <p:txBody>
          <a:bodyPr anchorCtr="0" anchor="b" bIns="91425" lIns="91425" rIns="91425" tIns="91425">
            <a:noAutofit/>
          </a:bodyPr>
          <a:lstStyle/>
          <a:p>
            <a:pPr lvl="0">
              <a:spcBef>
                <a:spcPts val="0"/>
              </a:spcBef>
              <a:buNone/>
            </a:pPr>
            <a:r>
              <a:rPr lang="en-US"/>
              <a:t>Conclusion</a:t>
            </a:r>
          </a:p>
        </p:txBody>
      </p:sp>
      <p:sp>
        <p:nvSpPr>
          <p:cNvPr id="270" name="Shape 270"/>
          <p:cNvSpPr txBox="1"/>
          <p:nvPr>
            <p:ph idx="1" type="body"/>
          </p:nvPr>
        </p:nvSpPr>
        <p:spPr>
          <a:xfrm>
            <a:off x="549275" y="1600200"/>
            <a:ext cx="8042400" cy="4343400"/>
          </a:xfrm>
          <a:prstGeom prst="rect">
            <a:avLst/>
          </a:prstGeom>
        </p:spPr>
        <p:txBody>
          <a:bodyPr anchorCtr="0" anchor="t" bIns="91425" lIns="91425" rIns="91425" tIns="91425">
            <a:noAutofit/>
          </a:bodyPr>
          <a:lstStyle/>
          <a:p>
            <a:pPr indent="-228600" lvl="0" marL="457200" rtl="0">
              <a:spcBef>
                <a:spcPts val="0"/>
              </a:spcBef>
              <a:buAutoNum type="arabicPeriod"/>
            </a:pPr>
            <a:r>
              <a:rPr lang="en-US"/>
              <a:t>The central LA has higher gun related crime rate than any other areas.</a:t>
            </a:r>
          </a:p>
          <a:p>
            <a:pPr indent="-228600" lvl="0" marL="457200" rtl="0">
              <a:spcBef>
                <a:spcPts val="0"/>
              </a:spcBef>
              <a:buAutoNum type="arabicPeriod"/>
            </a:pPr>
            <a:r>
              <a:rPr lang="en-US"/>
              <a:t>Gun related crimes comprised 28 % of the total number of crimes that took place in 2015.</a:t>
            </a:r>
          </a:p>
          <a:p>
            <a:pPr indent="-228600" lvl="0" marL="457200" rtl="0">
              <a:spcBef>
                <a:spcPts val="0"/>
              </a:spcBef>
              <a:buAutoNum type="arabicPeriod"/>
            </a:pPr>
            <a:r>
              <a:rPr lang="en-US"/>
              <a:t>Areas with higher per capita income reported less gun related crimes in New York.</a:t>
            </a:r>
          </a:p>
          <a:p>
            <a:pPr indent="-228600" lvl="0" marL="457200" rtl="0">
              <a:spcBef>
                <a:spcPts val="0"/>
              </a:spcBef>
              <a:buAutoNum type="arabicPeriod"/>
            </a:pPr>
            <a:r>
              <a:rPr lang="en-US"/>
              <a:t>Bronx and Brooklyn reported the highest number of gun related crimes. </a:t>
            </a:r>
          </a:p>
          <a:p>
            <a:pPr indent="-228600" lvl="0" marL="457200" rtl="0">
              <a:spcBef>
                <a:spcPts val="0"/>
              </a:spcBef>
              <a:buAutoNum type="arabicPeriod"/>
            </a:pPr>
            <a:r>
              <a:rPr lang="en-US"/>
              <a:t> The state of Missouri , Kansas and New Mexico had an increase in the gun related crimes from year 2014-2015.</a:t>
            </a: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rtl="0">
              <a:spcBef>
                <a:spcPts val="0"/>
              </a:spcBef>
              <a:buNone/>
            </a:pPr>
            <a:r>
              <a:t/>
            </a:r>
            <a:endParaRPr/>
          </a:p>
          <a:p>
            <a:pPr indent="0" lvl="0" mar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Overview</a:t>
            </a:r>
          </a:p>
        </p:txBody>
      </p:sp>
      <p:pic>
        <p:nvPicPr>
          <p:cNvPr id="104" name="Shape 104"/>
          <p:cNvPicPr preferRelativeResize="0"/>
          <p:nvPr/>
        </p:nvPicPr>
        <p:blipFill>
          <a:blip r:embed="rId3">
            <a:alphaModFix/>
          </a:blip>
          <a:stretch>
            <a:fillRect/>
          </a:stretch>
        </p:blipFill>
        <p:spPr>
          <a:xfrm>
            <a:off x="0" y="5023799"/>
            <a:ext cx="2778274" cy="1834200"/>
          </a:xfrm>
          <a:prstGeom prst="rect">
            <a:avLst/>
          </a:prstGeom>
          <a:noFill/>
          <a:ln>
            <a:noFill/>
          </a:ln>
        </p:spPr>
      </p:pic>
      <p:sp>
        <p:nvSpPr>
          <p:cNvPr id="105" name="Shape 105"/>
          <p:cNvSpPr txBox="1"/>
          <p:nvPr>
            <p:ph idx="1" type="body"/>
          </p:nvPr>
        </p:nvSpPr>
        <p:spPr>
          <a:xfrm>
            <a:off x="626850" y="1553649"/>
            <a:ext cx="8042400" cy="4815900"/>
          </a:xfrm>
          <a:prstGeom prst="rect">
            <a:avLst/>
          </a:prstGeom>
          <a:noFill/>
          <a:ln>
            <a:noFill/>
          </a:ln>
        </p:spPr>
        <p:txBody>
          <a:bodyPr anchorCtr="0" anchor="t" bIns="45700" lIns="91425" rIns="91425" tIns="45700">
            <a:noAutofit/>
          </a:bodyPr>
          <a:lstStyle/>
          <a:p>
            <a:pPr indent="-346583" lvl="0" marL="349250" marR="0" rtl="0" algn="l">
              <a:lnSpc>
                <a:spcPct val="90000"/>
              </a:lnSpc>
              <a:spcBef>
                <a:spcPts val="0"/>
              </a:spcBef>
              <a:buClr>
                <a:srgbClr val="6DB7D7"/>
              </a:buClr>
              <a:buSzPct val="100000"/>
              <a:buFont typeface="Noto Sans Symbols"/>
              <a:buChar char="●"/>
            </a:pPr>
            <a:r>
              <a:rPr b="0" i="0" lang="en-US" u="none" cap="none" strike="noStrike">
                <a:solidFill>
                  <a:srgbClr val="595959"/>
                </a:solidFill>
                <a:latin typeface="Source Sans Pro"/>
                <a:ea typeface="Source Sans Pro"/>
                <a:cs typeface="Source Sans Pro"/>
                <a:sym typeface="Source Sans Pro"/>
              </a:rPr>
              <a:t>In this paper, comprehensive data analysis is performed using hive, excel 3D map and pie chart. All the above methods used for analysis comprises of Big Data platform. Hence this paper uses Big Data platform to keep the analyze gun-related crime data set, then the analysis result is visualized. We will use apache hive </a:t>
            </a:r>
            <a:r>
              <a:rPr lang="en-US"/>
              <a:t>and pig </a:t>
            </a:r>
            <a:r>
              <a:rPr b="0" i="0" lang="en-US" u="none" cap="none" strike="noStrike">
                <a:solidFill>
                  <a:srgbClr val="595959"/>
                </a:solidFill>
                <a:latin typeface="Source Sans Pro"/>
                <a:ea typeface="Source Sans Pro"/>
                <a:cs typeface="Source Sans Pro"/>
                <a:sym typeface="Source Sans Pro"/>
              </a:rPr>
              <a:t>to filter and analysis the relationsh</a:t>
            </a:r>
            <a:r>
              <a:rPr lang="en-US"/>
              <a:t>ip between gun sales rate, gun ownership and crime rate</a:t>
            </a:r>
            <a:r>
              <a:rPr b="0" i="0" lang="en-US" u="none" cap="none" strike="noStrike">
                <a:solidFill>
                  <a:srgbClr val="595959"/>
                </a:solidFill>
                <a:latin typeface="Source Sans Pro"/>
                <a:ea typeface="Source Sans Pro"/>
                <a:cs typeface="Source Sans Pro"/>
                <a:sym typeface="Source Sans Pro"/>
              </a:rPr>
              <a:t> for recent two years. By using this data we can analyze the results and see t</a:t>
            </a:r>
            <a:r>
              <a:rPr lang="en-US"/>
              <a:t>he current situation of gun utilization.</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549275" y="107576"/>
            <a:ext cx="8042400" cy="1337100"/>
          </a:xfrm>
          <a:prstGeom prst="rect">
            <a:avLst/>
          </a:prstGeom>
        </p:spPr>
        <p:txBody>
          <a:bodyPr anchorCtr="0" anchor="b" bIns="91425" lIns="91425" rIns="91425" tIns="91425">
            <a:noAutofit/>
          </a:bodyPr>
          <a:lstStyle/>
          <a:p>
            <a:pPr lvl="0">
              <a:spcBef>
                <a:spcPts val="0"/>
              </a:spcBef>
              <a:buNone/>
            </a:pPr>
            <a:r>
              <a:rPr lang="en-US"/>
              <a:t>Suggestions</a:t>
            </a:r>
          </a:p>
        </p:txBody>
      </p:sp>
      <p:sp>
        <p:nvSpPr>
          <p:cNvPr id="277" name="Shape 277"/>
          <p:cNvSpPr txBox="1"/>
          <p:nvPr>
            <p:ph idx="1" type="body"/>
          </p:nvPr>
        </p:nvSpPr>
        <p:spPr>
          <a:xfrm>
            <a:off x="549275" y="1600200"/>
            <a:ext cx="8042400" cy="4343400"/>
          </a:xfrm>
          <a:prstGeom prst="rect">
            <a:avLst/>
          </a:prstGeom>
        </p:spPr>
        <p:txBody>
          <a:bodyPr anchorCtr="0" anchor="t" bIns="91425" lIns="91425" rIns="91425" tIns="91425">
            <a:noAutofit/>
          </a:bodyPr>
          <a:lstStyle/>
          <a:p>
            <a:pPr indent="0" lvl="0" marL="0" rtl="0">
              <a:spcBef>
                <a:spcPts val="0"/>
              </a:spcBef>
              <a:buNone/>
            </a:pPr>
            <a:r>
              <a:rPr lang="en-US"/>
              <a:t>Financial stability can be used to decide whether a person is more likely or less likely to use guns for any crime .	</a:t>
            </a:r>
          </a:p>
          <a:p>
            <a:pPr indent="0" lvl="0" mar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550862" y="811400"/>
            <a:ext cx="8042400" cy="1337100"/>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GitHub link</a:t>
            </a:r>
          </a:p>
          <a:p>
            <a:pPr indent="0" lvl="0" marL="0" marR="0" rtl="0" algn="ctr">
              <a:spcBef>
                <a:spcPts val="0"/>
              </a:spcBef>
              <a:buClr>
                <a:schemeClr val="accent1"/>
              </a:buClr>
              <a:buSzPct val="25000"/>
              <a:buFont typeface="Source Sans Pro"/>
              <a:buNone/>
            </a:pPr>
            <a:r>
              <a:rPr lang="en-US">
                <a:solidFill>
                  <a:srgbClr val="2C7C9F"/>
                </a:solidFill>
              </a:rPr>
              <a:t>https://github.com/biranlicis/gun_related_data</a:t>
            </a:r>
          </a:p>
        </p:txBody>
      </p:sp>
      <p:pic>
        <p:nvPicPr>
          <p:cNvPr id="283" name="Shape 283"/>
          <p:cNvPicPr preferRelativeResize="0"/>
          <p:nvPr/>
        </p:nvPicPr>
        <p:blipFill>
          <a:blip r:embed="rId3">
            <a:alphaModFix/>
          </a:blip>
          <a:stretch>
            <a:fillRect/>
          </a:stretch>
        </p:blipFill>
        <p:spPr>
          <a:xfrm>
            <a:off x="307624" y="2221325"/>
            <a:ext cx="4770874" cy="2619625"/>
          </a:xfrm>
          <a:prstGeom prst="rect">
            <a:avLst/>
          </a:prstGeom>
          <a:noFill/>
          <a:ln>
            <a:noFill/>
          </a:ln>
        </p:spPr>
      </p:pic>
      <p:pic>
        <p:nvPicPr>
          <p:cNvPr id="284" name="Shape 284"/>
          <p:cNvPicPr preferRelativeResize="0"/>
          <p:nvPr/>
        </p:nvPicPr>
        <p:blipFill>
          <a:blip r:embed="rId4">
            <a:alphaModFix/>
          </a:blip>
          <a:stretch>
            <a:fillRect/>
          </a:stretch>
        </p:blipFill>
        <p:spPr>
          <a:xfrm>
            <a:off x="4373125" y="4162990"/>
            <a:ext cx="4770875" cy="26950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Reference</a:t>
            </a:r>
          </a:p>
        </p:txBody>
      </p:sp>
      <p:sp>
        <p:nvSpPr>
          <p:cNvPr id="290" name="Shape 290"/>
          <p:cNvSpPr txBox="1"/>
          <p:nvPr>
            <p:ph idx="1" type="body"/>
          </p:nvPr>
        </p:nvSpPr>
        <p:spPr>
          <a:xfrm>
            <a:off x="549275" y="1600200"/>
            <a:ext cx="8042400" cy="4343400"/>
          </a:xfrm>
          <a:prstGeom prst="rect">
            <a:avLst/>
          </a:prstGeom>
          <a:noFill/>
          <a:ln>
            <a:noFill/>
          </a:ln>
        </p:spPr>
        <p:txBody>
          <a:bodyPr anchorCtr="0" anchor="t" bIns="45700" lIns="91425" rIns="91425" tIns="45700">
            <a:noAutofit/>
          </a:bodyPr>
          <a:lstStyle/>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 Business Insider/Andy Kiersz, data from Kalesan et. al., June 2015</a:t>
            </a:r>
          </a:p>
          <a:p>
            <a:pPr indent="9715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 </a:t>
            </a: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Median Household Income by State." United State Census Bureau. N.p., n.d. Web.</a:t>
            </a: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Crime in the U.S. 2014." FBI. FBI, 2015.Web. 30 Nov .2016</a:t>
            </a: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Crime in the U.S.2015. "FBI. FBI, 2016 Web. 30 Nov. 2016</a:t>
            </a: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GunDeaths. "Gun Violence Archive" Gun Violence ArchiveN.p.,n.d. Web. 30 Nov2016</a:t>
            </a: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National Instant Criminal Background Check System(NICS)" FBI. FBI, 2016, WEB. 30 Nov 2016</a:t>
            </a:r>
          </a:p>
          <a:p>
            <a:pPr indent="-69850" lvl="0" marL="0" rtl="0">
              <a:lnSpc>
                <a:spcPct val="115000"/>
              </a:lnSpc>
              <a:spcBef>
                <a:spcPts val="0"/>
              </a:spcBef>
              <a:buClr>
                <a:schemeClr val="dk1"/>
              </a:buClr>
              <a:buSzPct val="61111"/>
              <a:buFont typeface="Arial"/>
              <a:buNone/>
            </a:pPr>
            <a:r>
              <a:rPr lang="en-US" sz="1800">
                <a:solidFill>
                  <a:srgbClr val="2C7C9F"/>
                </a:solidFill>
                <a:latin typeface="Times New Roman"/>
                <a:ea typeface="Times New Roman"/>
                <a:cs typeface="Times New Roman"/>
                <a:sym typeface="Times New Roman"/>
              </a:rPr>
              <a:t>NYPD Complaint Data Historic .</a:t>
            </a:r>
            <a:r>
              <a:rPr lang="en-US" sz="1800">
                <a:solidFill>
                  <a:schemeClr val="accent1"/>
                </a:solidFill>
                <a:latin typeface="Times New Roman"/>
                <a:ea typeface="Times New Roman"/>
                <a:cs typeface="Times New Roman"/>
                <a:sym typeface="Times New Roman"/>
              </a:rPr>
              <a:t>"NYC OpenData. 22 Nov. </a:t>
            </a:r>
            <a:r>
              <a:rPr lang="en-US" sz="1800">
                <a:solidFill>
                  <a:srgbClr val="2C7C9F"/>
                </a:solidFill>
                <a:latin typeface="Times New Roman"/>
                <a:ea typeface="Times New Roman"/>
                <a:cs typeface="Times New Roman"/>
                <a:sym typeface="Times New Roman"/>
              </a:rPr>
              <a:t>2016</a:t>
            </a:r>
          </a:p>
          <a:p>
            <a:pPr indent="-69850" lvl="0" marL="0" rtl="0">
              <a:lnSpc>
                <a:spcPct val="115000"/>
              </a:lnSpc>
              <a:spcBef>
                <a:spcPts val="0"/>
              </a:spcBef>
              <a:buClr>
                <a:schemeClr val="dk1"/>
              </a:buClr>
              <a:buSzPct val="61111"/>
              <a:buFont typeface="Arial"/>
              <a:buNone/>
            </a:pPr>
            <a:r>
              <a:t/>
            </a:r>
            <a:endParaRPr sz="1800">
              <a:solidFill>
                <a:srgbClr val="2C7C9F"/>
              </a:solidFill>
              <a:highlight>
                <a:srgbClr val="595959"/>
              </a:highlight>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69850" lvl="0" marL="0" rtl="0">
              <a:spcBef>
                <a:spcPts val="0"/>
              </a:spcBef>
              <a:buClr>
                <a:schemeClr val="dk1"/>
              </a:buClr>
              <a:buSzPct val="78571"/>
              <a:buFont typeface="Arial"/>
              <a:buNone/>
            </a:pPr>
            <a:r>
              <a:t/>
            </a:r>
            <a:endParaRPr sz="1400">
              <a:solidFill>
                <a:schemeClr val="dk1"/>
              </a:solidFill>
              <a:latin typeface="Arial"/>
              <a:ea typeface="Arial"/>
              <a:cs typeface="Arial"/>
              <a:sym typeface="Arial"/>
            </a:endParaRPr>
          </a:p>
          <a:p>
            <a:pPr indent="-69850" lvl="0" marL="0" rtl="0">
              <a:lnSpc>
                <a:spcPct val="115000"/>
              </a:lnSpc>
              <a:spcBef>
                <a:spcPts val="0"/>
              </a:spcBef>
              <a:buClr>
                <a:schemeClr val="dk1"/>
              </a:buClr>
              <a:buSzPct val="61111"/>
              <a:buFont typeface="Arial"/>
              <a:buNone/>
            </a:pPr>
            <a:r>
              <a:t/>
            </a:r>
            <a:endParaRPr sz="1800">
              <a:solidFill>
                <a:srgbClr val="2C7C9F"/>
              </a:solidFill>
              <a:latin typeface="Times New Roman"/>
              <a:ea typeface="Times New Roman"/>
              <a:cs typeface="Times New Roman"/>
              <a:sym typeface="Times New Roman"/>
            </a:endParaRPr>
          </a:p>
          <a:p>
            <a:pPr indent="-349250" lvl="0" marL="349250" marR="0" rtl="0" algn="l">
              <a:spcBef>
                <a:spcPts val="0"/>
              </a:spcBef>
              <a:buClr>
                <a:srgbClr val="6DB7D7"/>
              </a:buClr>
              <a:buSzPct val="146666"/>
              <a:buFont typeface="Noto Sans Symbols"/>
              <a:buNone/>
            </a:pPr>
            <a:r>
              <a:t/>
            </a:r>
            <a:endParaRPr sz="1800"/>
          </a:p>
          <a:p>
            <a:pPr indent="-349250" lvl="0" marL="349250" marR="0" rtl="0" algn="l">
              <a:spcBef>
                <a:spcPts val="0"/>
              </a:spcBef>
              <a:buClr>
                <a:srgbClr val="6DB7D7"/>
              </a:buClr>
              <a:buSzPct val="146666"/>
              <a:buFont typeface="Noto Sans Symbols"/>
              <a:buNone/>
            </a:pPr>
            <a:r>
              <a:t/>
            </a:r>
            <a:endParaRPr sz="1800"/>
          </a:p>
          <a:p>
            <a:pPr indent="-167640" lvl="0" marL="0" marR="0" rtl="0" algn="l">
              <a:spcBef>
                <a:spcPts val="0"/>
              </a:spcBef>
              <a:buClr>
                <a:srgbClr val="6DB7D7"/>
              </a:buClr>
              <a:buSzPct val="146666"/>
              <a:buFont typeface="Noto Sans Symbols"/>
              <a:buNone/>
            </a:pPr>
            <a:r>
              <a:t/>
            </a:r>
            <a:endParaRPr sz="1800"/>
          </a:p>
          <a:p>
            <a:pPr indent="-349250" lvl="0" marL="349250" marR="0" rtl="0" algn="l">
              <a:spcBef>
                <a:spcPts val="0"/>
              </a:spcBef>
              <a:buClr>
                <a:srgbClr val="6DB7D7"/>
              </a:buClr>
              <a:buSzPct val="146666"/>
              <a:buFont typeface="Noto Sans Symbols"/>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440675" y="2466001"/>
            <a:ext cx="8042400" cy="1337099"/>
          </a:xfrm>
          <a:prstGeom prst="rect">
            <a:avLst/>
          </a:prstGeom>
        </p:spPr>
        <p:txBody>
          <a:bodyPr anchorCtr="0" anchor="b" bIns="91425" lIns="91425" rIns="91425" tIns="91425">
            <a:noAutofit/>
          </a:bodyPr>
          <a:lstStyle/>
          <a:p>
            <a:pPr lvl="0">
              <a:spcBef>
                <a:spcPts val="0"/>
              </a:spcBef>
              <a:buNone/>
            </a:pPr>
            <a:r>
              <a:rPr lang="en-US"/>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lang="en-US"/>
              <a:t>Deadliest U.S. mass shootings</a:t>
            </a:r>
          </a:p>
        </p:txBody>
      </p:sp>
      <p:sp>
        <p:nvSpPr>
          <p:cNvPr id="111" name="Shape 111"/>
          <p:cNvSpPr txBox="1"/>
          <p:nvPr>
            <p:ph idx="1" type="body"/>
          </p:nvPr>
        </p:nvSpPr>
        <p:spPr>
          <a:xfrm>
            <a:off x="549275" y="1600200"/>
            <a:ext cx="8042276" cy="4343400"/>
          </a:xfrm>
          <a:prstGeom prst="rect">
            <a:avLst/>
          </a:prstGeom>
          <a:noFill/>
          <a:ln>
            <a:noFill/>
          </a:ln>
        </p:spPr>
        <p:txBody>
          <a:bodyPr anchorCtr="0" anchor="t" bIns="45700" lIns="91425" rIns="91425" tIns="45700">
            <a:noAutofit/>
          </a:bodyPr>
          <a:lstStyle/>
          <a:p>
            <a:pPr indent="-167640" lvl="0" marL="0" marR="0" rtl="0" algn="l">
              <a:spcBef>
                <a:spcPts val="0"/>
              </a:spcBef>
              <a:buClr>
                <a:srgbClr val="6DB7D7"/>
              </a:buClr>
              <a:buSzPct val="110000"/>
              <a:buFont typeface="Noto Sans Symbols"/>
              <a:buNone/>
            </a:pPr>
            <a:r>
              <a:rPr lang="en-US"/>
              <a:t>June 12, 2016       50 killed, 53 injured in Orlando nightclub </a:t>
            </a:r>
          </a:p>
          <a:p>
            <a:pPr indent="-167640" lvl="0" marL="0" marR="0" rtl="0" algn="l">
              <a:spcBef>
                <a:spcPts val="0"/>
              </a:spcBef>
              <a:buClr>
                <a:srgbClr val="6DB7D7"/>
              </a:buClr>
              <a:buSzPct val="110000"/>
              <a:buFont typeface="Noto Sans Symbols"/>
              <a:buNone/>
            </a:pPr>
            <a:r>
              <a:rPr lang="en-US"/>
              <a:t>Dec. 2nd, 2015     14 dead, 22 wounded in San Bernardino,CA</a:t>
            </a:r>
          </a:p>
          <a:p>
            <a:pPr indent="-167640" lvl="0" marL="0" marR="0" rtl="0" algn="l">
              <a:spcBef>
                <a:spcPts val="0"/>
              </a:spcBef>
              <a:buClr>
                <a:srgbClr val="6DB7D7"/>
              </a:buClr>
              <a:buSzPct val="110000"/>
              <a:buFont typeface="Noto Sans Symbols"/>
              <a:buNone/>
            </a:pPr>
            <a:r>
              <a:rPr lang="en-US"/>
              <a:t>Nov. 29th, 2015    3 dead, 9 injured in Colorado Springs, Colo.</a:t>
            </a:r>
          </a:p>
          <a:p>
            <a:pPr indent="-167640" lvl="0" marL="0" marR="0" rtl="0" algn="l">
              <a:spcBef>
                <a:spcPts val="0"/>
              </a:spcBef>
              <a:buClr>
                <a:srgbClr val="6DB7D7"/>
              </a:buClr>
              <a:buSzPct val="110000"/>
              <a:buFont typeface="Noto Sans Symbols"/>
              <a:buNone/>
            </a:pPr>
            <a:r>
              <a:rPr lang="en-US"/>
              <a:t>Oct. 1st, 2015        9 dead, 9 injured in Roseburg, Oregon.</a:t>
            </a:r>
          </a:p>
          <a:p>
            <a:pPr indent="-167640" lvl="0" marL="0" marR="0" rtl="0" algn="l">
              <a:spcBef>
                <a:spcPts val="0"/>
              </a:spcBef>
              <a:buClr>
                <a:srgbClr val="6DB7D7"/>
              </a:buClr>
              <a:buSzPct val="110000"/>
              <a:buFont typeface="Noto Sans Symbols"/>
              <a:buNone/>
            </a:pPr>
            <a:r>
              <a:rPr lang="en-US"/>
              <a:t>July 16th, 2015     5 dead, 3 wounded in Chattanooga, Tenn</a:t>
            </a:r>
          </a:p>
          <a:p>
            <a:pPr indent="-167640" lvl="0" marL="0" marR="0" rtl="0" algn="l">
              <a:spcBef>
                <a:spcPts val="0"/>
              </a:spcBef>
              <a:buClr>
                <a:srgbClr val="6DB7D7"/>
              </a:buClr>
              <a:buSzPct val="110000"/>
              <a:buFont typeface="Noto Sans Symbols"/>
              <a:buNone/>
            </a:pPr>
            <a:r>
              <a:rPr lang="en-US"/>
              <a:t>June 18th, 2015    9 dead in Charleston,</a:t>
            </a:r>
          </a:p>
          <a:p>
            <a:pPr indent="-167640" lvl="0" marL="0" marR="0" rtl="0" algn="l">
              <a:spcBef>
                <a:spcPts val="0"/>
              </a:spcBef>
              <a:buClr>
                <a:srgbClr val="6DB7D7"/>
              </a:buClr>
              <a:buSzPct val="110000"/>
              <a:buFont typeface="Noto Sans Symbols"/>
              <a:buNone/>
            </a:pPr>
            <a:r>
              <a:t/>
            </a:r>
            <a:endParaRPr/>
          </a:p>
        </p:txBody>
      </p:sp>
      <p:pic>
        <p:nvPicPr>
          <p:cNvPr id="112" name="Shape 112"/>
          <p:cNvPicPr preferRelativeResize="0"/>
          <p:nvPr/>
        </p:nvPicPr>
        <p:blipFill>
          <a:blip r:embed="rId3">
            <a:alphaModFix/>
          </a:blip>
          <a:stretch>
            <a:fillRect/>
          </a:stretch>
        </p:blipFill>
        <p:spPr>
          <a:xfrm>
            <a:off x="159824" y="4271949"/>
            <a:ext cx="3304625" cy="2340550"/>
          </a:xfrm>
          <a:prstGeom prst="rect">
            <a:avLst/>
          </a:prstGeom>
          <a:noFill/>
          <a:ln>
            <a:noFill/>
          </a:ln>
        </p:spPr>
      </p:pic>
      <p:sp>
        <p:nvSpPr>
          <p:cNvPr id="113" name="Shape 113"/>
          <p:cNvSpPr txBox="1"/>
          <p:nvPr/>
        </p:nvSpPr>
        <p:spPr>
          <a:xfrm>
            <a:off x="5745025" y="6434625"/>
            <a:ext cx="3304500" cy="308700"/>
          </a:xfrm>
          <a:prstGeom prst="rect">
            <a:avLst/>
          </a:prstGeom>
          <a:noFill/>
          <a:ln>
            <a:noFill/>
          </a:ln>
        </p:spPr>
        <p:txBody>
          <a:bodyPr anchorCtr="0" anchor="t" bIns="91425" lIns="91425" rIns="91425" tIns="91425">
            <a:noAutofit/>
          </a:bodyPr>
          <a:lstStyle/>
          <a:p>
            <a:pPr lvl="0">
              <a:spcBef>
                <a:spcPts val="0"/>
              </a:spcBef>
              <a:buNone/>
            </a:pPr>
            <a:r>
              <a:rPr lang="en-US"/>
              <a:t>Sources from Los Angeles Times.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lang="en-US"/>
              <a:t>Tools</a:t>
            </a:r>
          </a:p>
        </p:txBody>
      </p:sp>
      <p:sp>
        <p:nvSpPr>
          <p:cNvPr id="119" name="Shape 119"/>
          <p:cNvSpPr txBox="1"/>
          <p:nvPr>
            <p:ph idx="1" type="body"/>
          </p:nvPr>
        </p:nvSpPr>
        <p:spPr>
          <a:xfrm>
            <a:off x="252062" y="1706400"/>
            <a:ext cx="8042400" cy="43434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a:p>
          <a:p>
            <a:pPr indent="-349250" lvl="0" marL="349250" marR="0" rtl="0" algn="l">
              <a:spcBef>
                <a:spcPts val="2000"/>
              </a:spcBef>
              <a:spcAft>
                <a:spcPts val="0"/>
              </a:spcAft>
              <a:buClr>
                <a:srgbClr val="6DB7D7"/>
              </a:buClr>
              <a:buSzPct val="110000"/>
              <a:buFont typeface="Noto Sans Symbols"/>
              <a:buNone/>
            </a:pPr>
            <a:r>
              <a:t/>
            </a:r>
            <a:endParaRPr b="0" i="0" sz="2400" u="none" cap="none" strike="noStrike">
              <a:solidFill>
                <a:srgbClr val="595959"/>
              </a:solidFill>
              <a:latin typeface="Source Sans Pro"/>
              <a:ea typeface="Source Sans Pro"/>
              <a:cs typeface="Source Sans Pro"/>
              <a:sym typeface="Source Sans Pro"/>
            </a:endParaRPr>
          </a:p>
          <a:p>
            <a:pPr indent="0" lvl="0" marL="0" marR="0" rtl="0" algn="l">
              <a:spcBef>
                <a:spcPts val="2000"/>
              </a:spcBef>
              <a:spcAft>
                <a:spcPts val="0"/>
              </a:spcAft>
              <a:buNone/>
            </a:pPr>
            <a:r>
              <a:t/>
            </a:r>
            <a:endParaRPr b="0" i="0" sz="2400" u="none" cap="none" strike="noStrike">
              <a:solidFill>
                <a:srgbClr val="595959"/>
              </a:solidFill>
              <a:latin typeface="Source Sans Pro"/>
              <a:ea typeface="Source Sans Pro"/>
              <a:cs typeface="Source Sans Pro"/>
              <a:sym typeface="Source Sans Pro"/>
            </a:endParaRPr>
          </a:p>
          <a:p>
            <a:pPr indent="-349250" lvl="0" marL="349250" marR="0" rtl="0" algn="l">
              <a:spcBef>
                <a:spcPts val="2000"/>
              </a:spcBef>
              <a:spcAft>
                <a:spcPts val="0"/>
              </a:spcAft>
              <a:buClr>
                <a:srgbClr val="6DB7D7"/>
              </a:buClr>
              <a:buSzPct val="110000"/>
              <a:buFont typeface="Noto Sans Symbols"/>
              <a:buNone/>
            </a:pPr>
            <a:r>
              <a:t/>
            </a:r>
            <a:endParaRPr b="0" i="0" sz="2400" u="none" cap="none" strike="noStrike">
              <a:solidFill>
                <a:srgbClr val="595959"/>
              </a:solidFill>
              <a:latin typeface="Source Sans Pro"/>
              <a:ea typeface="Source Sans Pro"/>
              <a:cs typeface="Source Sans Pro"/>
              <a:sym typeface="Source Sans Pro"/>
            </a:endParaRPr>
          </a:p>
          <a:p>
            <a:pPr indent="-349250" lvl="0" marL="349250" marR="0" rtl="0" algn="l">
              <a:spcBef>
                <a:spcPts val="2000"/>
              </a:spcBef>
              <a:buClr>
                <a:srgbClr val="6DB7D7"/>
              </a:buClr>
              <a:buSzPct val="110000"/>
              <a:buFont typeface="Noto Sans Symbols"/>
              <a:buNone/>
            </a:pPr>
            <a:r>
              <a:t/>
            </a:r>
            <a:endParaRPr b="0" i="0" sz="2400" u="none" cap="none" strike="noStrike">
              <a:solidFill>
                <a:srgbClr val="595959"/>
              </a:solidFill>
              <a:latin typeface="Source Sans Pro"/>
              <a:ea typeface="Source Sans Pro"/>
              <a:cs typeface="Source Sans Pro"/>
              <a:sym typeface="Source Sans Pro"/>
            </a:endParaRPr>
          </a:p>
        </p:txBody>
      </p:sp>
      <p:pic>
        <p:nvPicPr>
          <p:cNvPr descr="Screen Shot 2016-12-07 at 3.47.29 PM.png" id="120" name="Shape 120"/>
          <p:cNvPicPr preferRelativeResize="0"/>
          <p:nvPr/>
        </p:nvPicPr>
        <p:blipFill>
          <a:blip r:embed="rId3">
            <a:alphaModFix/>
          </a:blip>
          <a:stretch>
            <a:fillRect/>
          </a:stretch>
        </p:blipFill>
        <p:spPr>
          <a:xfrm>
            <a:off x="1261100" y="4606675"/>
            <a:ext cx="2824199" cy="1867425"/>
          </a:xfrm>
          <a:prstGeom prst="rect">
            <a:avLst/>
          </a:prstGeom>
          <a:noFill/>
          <a:ln>
            <a:noFill/>
          </a:ln>
        </p:spPr>
      </p:pic>
      <p:sp>
        <p:nvSpPr>
          <p:cNvPr id="121" name="Shape 121"/>
          <p:cNvSpPr txBox="1"/>
          <p:nvPr/>
        </p:nvSpPr>
        <p:spPr>
          <a:xfrm>
            <a:off x="5074875" y="1532425"/>
            <a:ext cx="3156000" cy="1744800"/>
          </a:xfrm>
          <a:prstGeom prst="rect">
            <a:avLst/>
          </a:prstGeom>
          <a:noFill/>
          <a:ln>
            <a:noFill/>
          </a:ln>
        </p:spPr>
        <p:txBody>
          <a:bodyPr anchorCtr="0" anchor="t" bIns="91425" lIns="91425" rIns="91425" tIns="91425">
            <a:noAutofit/>
          </a:bodyPr>
          <a:lstStyle/>
          <a:p>
            <a:pPr lvl="0">
              <a:spcBef>
                <a:spcPts val="0"/>
              </a:spcBef>
              <a:buNone/>
            </a:pPr>
            <a:r>
              <a:t/>
            </a:r>
            <a:endParaRPr/>
          </a:p>
        </p:txBody>
      </p:sp>
      <p:grpSp>
        <p:nvGrpSpPr>
          <p:cNvPr id="122" name="Shape 122"/>
          <p:cNvGrpSpPr/>
          <p:nvPr/>
        </p:nvGrpSpPr>
        <p:grpSpPr>
          <a:xfrm>
            <a:off x="356485" y="1569747"/>
            <a:ext cx="3156175" cy="1867313"/>
            <a:chOff x="2412450" y="4187625"/>
            <a:chExt cx="4078800" cy="2256300"/>
          </a:xfrm>
        </p:grpSpPr>
        <p:sp>
          <p:nvSpPr>
            <p:cNvPr id="123" name="Shape 123"/>
            <p:cNvSpPr/>
            <p:nvPr/>
          </p:nvSpPr>
          <p:spPr>
            <a:xfrm>
              <a:off x="2412450" y="4187625"/>
              <a:ext cx="4078800" cy="2256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24" name="Shape 124"/>
            <p:cNvPicPr preferRelativeResize="0"/>
            <p:nvPr/>
          </p:nvPicPr>
          <p:blipFill>
            <a:blip r:embed="rId4">
              <a:alphaModFix/>
            </a:blip>
            <a:stretch>
              <a:fillRect/>
            </a:stretch>
          </p:blipFill>
          <p:spPr>
            <a:xfrm>
              <a:off x="3774025" y="4305335"/>
              <a:ext cx="1046574" cy="887924"/>
            </a:xfrm>
            <a:prstGeom prst="rect">
              <a:avLst/>
            </a:prstGeom>
            <a:noFill/>
            <a:ln>
              <a:noFill/>
            </a:ln>
          </p:spPr>
        </p:pic>
        <p:pic>
          <p:nvPicPr>
            <p:cNvPr id="125" name="Shape 125"/>
            <p:cNvPicPr preferRelativeResize="0"/>
            <p:nvPr/>
          </p:nvPicPr>
          <p:blipFill>
            <a:blip r:embed="rId5">
              <a:alphaModFix/>
            </a:blip>
            <a:stretch>
              <a:fillRect/>
            </a:stretch>
          </p:blipFill>
          <p:spPr>
            <a:xfrm>
              <a:off x="2690320" y="4354462"/>
              <a:ext cx="783475" cy="789649"/>
            </a:xfrm>
            <a:prstGeom prst="rect">
              <a:avLst/>
            </a:prstGeom>
            <a:noFill/>
            <a:ln>
              <a:noFill/>
            </a:ln>
          </p:spPr>
        </p:pic>
        <p:pic>
          <p:nvPicPr>
            <p:cNvPr descr="Screen Shot 2016-12-07 at 3.41.45 PM.png" id="126" name="Shape 126"/>
            <p:cNvPicPr preferRelativeResize="0"/>
            <p:nvPr/>
          </p:nvPicPr>
          <p:blipFill>
            <a:blip r:embed="rId6">
              <a:alphaModFix/>
            </a:blip>
            <a:stretch>
              <a:fillRect/>
            </a:stretch>
          </p:blipFill>
          <p:spPr>
            <a:xfrm>
              <a:off x="4615557" y="5265477"/>
              <a:ext cx="1515242" cy="1034425"/>
            </a:xfrm>
            <a:prstGeom prst="rect">
              <a:avLst/>
            </a:prstGeom>
            <a:noFill/>
            <a:ln>
              <a:noFill/>
            </a:ln>
          </p:spPr>
        </p:pic>
      </p:grpSp>
      <p:grpSp>
        <p:nvGrpSpPr>
          <p:cNvPr id="127" name="Shape 127"/>
          <p:cNvGrpSpPr/>
          <p:nvPr/>
        </p:nvGrpSpPr>
        <p:grpSpPr>
          <a:xfrm>
            <a:off x="5204394" y="1832489"/>
            <a:ext cx="3387166" cy="2386207"/>
            <a:chOff x="3986822" y="1600193"/>
            <a:chExt cx="4741274" cy="3319710"/>
          </a:xfrm>
        </p:grpSpPr>
        <p:sp>
          <p:nvSpPr>
            <p:cNvPr id="128" name="Shape 128"/>
            <p:cNvSpPr/>
            <p:nvPr/>
          </p:nvSpPr>
          <p:spPr>
            <a:xfrm>
              <a:off x="3986822" y="1600193"/>
              <a:ext cx="4741274" cy="331971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Screen Shot 2016-12-07 at 3.41.04 PM.png" id="129" name="Shape 129"/>
            <p:cNvPicPr preferRelativeResize="0"/>
            <p:nvPr/>
          </p:nvPicPr>
          <p:blipFill>
            <a:blip r:embed="rId7">
              <a:alphaModFix/>
            </a:blip>
            <a:stretch>
              <a:fillRect/>
            </a:stretch>
          </p:blipFill>
          <p:spPr>
            <a:xfrm>
              <a:off x="4360218" y="1783779"/>
              <a:ext cx="1867826" cy="2766429"/>
            </a:xfrm>
            <a:prstGeom prst="rect">
              <a:avLst/>
            </a:prstGeom>
            <a:noFill/>
            <a:ln>
              <a:noFill/>
            </a:ln>
          </p:spPr>
        </p:pic>
        <p:pic>
          <p:nvPicPr>
            <p:cNvPr descr="Screen Shot 2016-12-07 at 3.40.44 PM.png" id="130" name="Shape 130"/>
            <p:cNvPicPr preferRelativeResize="0"/>
            <p:nvPr/>
          </p:nvPicPr>
          <p:blipFill>
            <a:blip r:embed="rId8">
              <a:alphaModFix/>
            </a:blip>
            <a:stretch>
              <a:fillRect/>
            </a:stretch>
          </p:blipFill>
          <p:spPr>
            <a:xfrm>
              <a:off x="6435400" y="1652549"/>
              <a:ext cx="1712274" cy="1568425"/>
            </a:xfrm>
            <a:prstGeom prst="rect">
              <a:avLst/>
            </a:prstGeom>
            <a:noFill/>
            <a:ln>
              <a:noFill/>
            </a:ln>
          </p:spPr>
        </p:pic>
        <p:pic>
          <p:nvPicPr>
            <p:cNvPr descr="Screen Shot 2016-12-07 at 3.54.30 PM.png" id="131" name="Shape 131"/>
            <p:cNvPicPr preferRelativeResize="0"/>
            <p:nvPr/>
          </p:nvPicPr>
          <p:blipFill>
            <a:blip r:embed="rId9">
              <a:alphaModFix/>
            </a:blip>
            <a:stretch>
              <a:fillRect/>
            </a:stretch>
          </p:blipFill>
          <p:spPr>
            <a:xfrm>
              <a:off x="6426699" y="3307649"/>
              <a:ext cx="2164849" cy="1122850"/>
            </a:xfrm>
            <a:prstGeom prst="rect">
              <a:avLst/>
            </a:prstGeom>
            <a:noFill/>
            <a:ln>
              <a:noFill/>
            </a:ln>
          </p:spPr>
        </p:pic>
      </p:grpSp>
      <p:sp>
        <p:nvSpPr>
          <p:cNvPr id="132" name="Shape 132"/>
          <p:cNvSpPr/>
          <p:nvPr/>
        </p:nvSpPr>
        <p:spPr>
          <a:xfrm>
            <a:off x="3732450" y="2260700"/>
            <a:ext cx="1081500" cy="485400"/>
          </a:xfrm>
          <a:prstGeom prst="rightArrow">
            <a:avLst>
              <a:gd fmla="val 50000" name="adj1"/>
              <a:gd fmla="val 50000" name="adj2"/>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 name="Shape 133"/>
          <p:cNvSpPr/>
          <p:nvPr/>
        </p:nvSpPr>
        <p:spPr>
          <a:xfrm rot="-10517944">
            <a:off x="4861174" y="4634534"/>
            <a:ext cx="728450" cy="1183573"/>
          </a:xfrm>
          <a:prstGeom prst="bentArrow">
            <a:avLst>
              <a:gd fmla="val 25000" name="adj1"/>
              <a:gd fmla="val 25000" name="adj2"/>
              <a:gd fmla="val 25000" name="adj3"/>
              <a:gd fmla="val 43750" name="adj4"/>
            </a:avLst>
          </a:prstGeom>
          <a:solidFill>
            <a:srgbClr val="00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 name="Shape 134"/>
          <p:cNvSpPr txBox="1"/>
          <p:nvPr/>
        </p:nvSpPr>
        <p:spPr>
          <a:xfrm>
            <a:off x="403400" y="2606650"/>
            <a:ext cx="1706700" cy="830400"/>
          </a:xfrm>
          <a:prstGeom prst="rect">
            <a:avLst/>
          </a:prstGeom>
          <a:noFill/>
          <a:ln>
            <a:noFill/>
          </a:ln>
        </p:spPr>
        <p:txBody>
          <a:bodyPr anchorCtr="0" anchor="t" bIns="91425" lIns="91425" rIns="91425" tIns="91425">
            <a:noAutofit/>
          </a:bodyPr>
          <a:lstStyle/>
          <a:p>
            <a:pPr lvl="0">
              <a:spcBef>
                <a:spcPts val="0"/>
              </a:spcBef>
              <a:buNone/>
            </a:pPr>
            <a:r>
              <a:rPr lang="en-US"/>
              <a:t>Putty(windows)</a:t>
            </a:r>
          </a:p>
          <a:p>
            <a:pPr lvl="0">
              <a:spcBef>
                <a:spcPts val="0"/>
              </a:spcBef>
              <a:buNone/>
            </a:pPr>
            <a:r>
              <a:rPr lang="en-US"/>
              <a:t>Terminal(iOS)</a:t>
            </a:r>
          </a:p>
          <a:p>
            <a:pPr lvl="0">
              <a:spcBef>
                <a:spcPts val="0"/>
              </a:spcBef>
              <a:buNone/>
            </a:pPr>
            <a:r>
              <a:rPr lang="en-US"/>
              <a:t>Ambari</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Data Specifications &amp; </a:t>
            </a:r>
            <a:r>
              <a:rPr lang="en-US"/>
              <a:t>C</a:t>
            </a:r>
            <a:r>
              <a:rPr b="0" i="0" lang="en-US" sz="4600" u="none" cap="none" strike="noStrike">
                <a:solidFill>
                  <a:schemeClr val="accent1"/>
                </a:solidFill>
                <a:latin typeface="Source Sans Pro"/>
                <a:ea typeface="Source Sans Pro"/>
                <a:cs typeface="Source Sans Pro"/>
                <a:sym typeface="Source Sans Pro"/>
              </a:rPr>
              <a:t>onfiguration</a:t>
            </a:r>
          </a:p>
        </p:txBody>
      </p:sp>
      <p:pic>
        <p:nvPicPr>
          <p:cNvPr descr="Screen Shot 2016-12-05 at 9.35.23 PM.png" id="140" name="Shape 140"/>
          <p:cNvPicPr preferRelativeResize="0"/>
          <p:nvPr/>
        </p:nvPicPr>
        <p:blipFill rotWithShape="1">
          <a:blip r:embed="rId3">
            <a:alphaModFix/>
          </a:blip>
          <a:srcRect b="0" l="0" r="0" t="0"/>
          <a:stretch/>
        </p:blipFill>
        <p:spPr>
          <a:xfrm>
            <a:off x="0" y="1444532"/>
            <a:ext cx="6067661" cy="5413468"/>
          </a:xfrm>
          <a:prstGeom prst="rect">
            <a:avLst/>
          </a:prstGeom>
          <a:noFill/>
          <a:ln>
            <a:noFill/>
          </a:ln>
        </p:spPr>
      </p:pic>
      <p:pic>
        <p:nvPicPr>
          <p:cNvPr descr="Screen Shot 2016-12-05 at 9.37.08 PM.png" id="141" name="Shape 141"/>
          <p:cNvPicPr preferRelativeResize="0"/>
          <p:nvPr/>
        </p:nvPicPr>
        <p:blipFill rotWithShape="1">
          <a:blip r:embed="rId4">
            <a:alphaModFix/>
          </a:blip>
          <a:srcRect b="0" l="0" r="0" t="0"/>
          <a:stretch/>
        </p:blipFill>
        <p:spPr>
          <a:xfrm>
            <a:off x="6203378" y="1693219"/>
            <a:ext cx="3037805" cy="5164780"/>
          </a:xfrm>
          <a:prstGeom prst="rect">
            <a:avLst/>
          </a:prstGeom>
          <a:noFill/>
          <a:ln>
            <a:noFill/>
          </a:ln>
        </p:spPr>
      </p:pic>
      <p:sp>
        <p:nvSpPr>
          <p:cNvPr id="142" name="Shape 142"/>
          <p:cNvSpPr txBox="1"/>
          <p:nvPr/>
        </p:nvSpPr>
        <p:spPr>
          <a:xfrm>
            <a:off x="7897550" y="2839400"/>
            <a:ext cx="1101600" cy="791400"/>
          </a:xfrm>
          <a:prstGeom prst="rect">
            <a:avLst/>
          </a:prstGeom>
          <a:noFill/>
          <a:ln>
            <a:noFill/>
          </a:ln>
        </p:spPr>
        <p:txBody>
          <a:bodyPr anchorCtr="0" anchor="t" bIns="91425" lIns="91425" rIns="91425" tIns="91425">
            <a:noAutofit/>
          </a:bodyPr>
          <a:lstStyle/>
          <a:p>
            <a:pPr lvl="0">
              <a:spcBef>
                <a:spcPts val="0"/>
              </a:spcBef>
              <a:buNone/>
            </a:pPr>
            <a:r>
              <a:rPr lang="en-US"/>
              <a:t>2 Nodes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549275" y="107576"/>
            <a:ext cx="8042276" cy="1336956"/>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b="0" i="0" lang="en-US" sz="4600" u="none" cap="none" strike="noStrike">
                <a:solidFill>
                  <a:schemeClr val="accent1"/>
                </a:solidFill>
                <a:latin typeface="Source Sans Pro"/>
                <a:ea typeface="Source Sans Pro"/>
                <a:cs typeface="Source Sans Pro"/>
                <a:sym typeface="Source Sans Pro"/>
              </a:rPr>
              <a:t>Data size</a:t>
            </a:r>
          </a:p>
        </p:txBody>
      </p:sp>
      <p:pic>
        <p:nvPicPr>
          <p:cNvPr id="148" name="Shape 148"/>
          <p:cNvPicPr preferRelativeResize="0"/>
          <p:nvPr/>
        </p:nvPicPr>
        <p:blipFill>
          <a:blip r:embed="rId3">
            <a:alphaModFix/>
          </a:blip>
          <a:stretch>
            <a:fillRect/>
          </a:stretch>
        </p:blipFill>
        <p:spPr>
          <a:xfrm>
            <a:off x="47798" y="1326926"/>
            <a:ext cx="7204725" cy="4581749"/>
          </a:xfrm>
          <a:prstGeom prst="rect">
            <a:avLst/>
          </a:prstGeom>
          <a:noFill/>
          <a:ln>
            <a:noFill/>
          </a:ln>
        </p:spPr>
      </p:pic>
      <p:sp>
        <p:nvSpPr>
          <p:cNvPr id="149" name="Shape 149"/>
          <p:cNvSpPr/>
          <p:nvPr/>
        </p:nvSpPr>
        <p:spPr>
          <a:xfrm>
            <a:off x="6121450" y="1326925"/>
            <a:ext cx="1131000" cy="4779300"/>
          </a:xfrm>
          <a:prstGeom prst="roundRect">
            <a:avLst>
              <a:gd fmla="val 16667" name="adj"/>
            </a:avLst>
          </a:prstGeom>
          <a:noFill/>
          <a:ln cap="flat" cmpd="sng" w="76200">
            <a:solidFill>
              <a:srgbClr val="98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980000"/>
              </a:solidFill>
            </a:endParaRPr>
          </a:p>
        </p:txBody>
      </p:sp>
      <p:sp>
        <p:nvSpPr>
          <p:cNvPr id="150" name="Shape 150"/>
          <p:cNvSpPr txBox="1"/>
          <p:nvPr/>
        </p:nvSpPr>
        <p:spPr>
          <a:xfrm>
            <a:off x="7767525" y="3313300"/>
            <a:ext cx="1522200" cy="1574100"/>
          </a:xfrm>
          <a:prstGeom prst="rect">
            <a:avLst/>
          </a:prstGeom>
          <a:noFill/>
          <a:ln>
            <a:noFill/>
          </a:ln>
        </p:spPr>
        <p:txBody>
          <a:bodyPr anchorCtr="0" anchor="t" bIns="91425" lIns="91425" rIns="91425" tIns="91425">
            <a:noAutofit/>
          </a:bodyPr>
          <a:lstStyle/>
          <a:p>
            <a:pPr lvl="0">
              <a:spcBef>
                <a:spcPts val="0"/>
              </a:spcBef>
              <a:buNone/>
            </a:pPr>
            <a:r>
              <a:rPr lang="en-US" sz="2400"/>
              <a:t>more than 150MB</a:t>
            </a:r>
          </a:p>
        </p:txBody>
      </p:sp>
      <p:sp>
        <p:nvSpPr>
          <p:cNvPr id="151" name="Shape 151"/>
          <p:cNvSpPr/>
          <p:nvPr/>
        </p:nvSpPr>
        <p:spPr>
          <a:xfrm>
            <a:off x="7398125" y="1407600"/>
            <a:ext cx="223800" cy="4501200"/>
          </a:xfrm>
          <a:prstGeom prst="rightBrace">
            <a:avLst>
              <a:gd fmla="val 8333"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549275" y="107576"/>
            <a:ext cx="8042400" cy="1337100"/>
          </a:xfrm>
          <a:prstGeom prst="rect">
            <a:avLst/>
          </a:prstGeom>
        </p:spPr>
        <p:txBody>
          <a:bodyPr anchorCtr="0" anchor="b" bIns="91425" lIns="91425" rIns="91425" tIns="91425">
            <a:noAutofit/>
          </a:bodyPr>
          <a:lstStyle/>
          <a:p>
            <a:pPr lvl="0">
              <a:spcBef>
                <a:spcPts val="0"/>
              </a:spcBef>
              <a:buNone/>
            </a:pPr>
            <a:r>
              <a:rPr lang="en-US"/>
              <a:t>Workflow</a:t>
            </a:r>
          </a:p>
        </p:txBody>
      </p:sp>
      <p:sp>
        <p:nvSpPr>
          <p:cNvPr id="158" name="Shape 158"/>
          <p:cNvSpPr/>
          <p:nvPr/>
        </p:nvSpPr>
        <p:spPr>
          <a:xfrm>
            <a:off x="294800" y="1505825"/>
            <a:ext cx="2749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2400"/>
              <a:t>Data research &amp; cleaning</a:t>
            </a:r>
          </a:p>
        </p:txBody>
      </p:sp>
      <p:sp>
        <p:nvSpPr>
          <p:cNvPr id="159" name="Shape 159"/>
          <p:cNvSpPr/>
          <p:nvPr/>
        </p:nvSpPr>
        <p:spPr>
          <a:xfrm>
            <a:off x="294800" y="2758025"/>
            <a:ext cx="2749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1800"/>
              <a:t>Load data in local file system using Command Prompt(windows)  and Terminal(iOS)</a:t>
            </a:r>
          </a:p>
        </p:txBody>
      </p:sp>
      <p:sp>
        <p:nvSpPr>
          <p:cNvPr id="160" name="Shape 160"/>
          <p:cNvSpPr/>
          <p:nvPr/>
        </p:nvSpPr>
        <p:spPr>
          <a:xfrm>
            <a:off x="294800" y="4010225"/>
            <a:ext cx="2749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t>Data loading in HDFS</a:t>
            </a:r>
          </a:p>
        </p:txBody>
      </p:sp>
      <p:sp>
        <p:nvSpPr>
          <p:cNvPr id="161" name="Shape 161"/>
          <p:cNvSpPr/>
          <p:nvPr/>
        </p:nvSpPr>
        <p:spPr>
          <a:xfrm>
            <a:off x="294800" y="5262425"/>
            <a:ext cx="2749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t>Creating tables in Hive &amp; Pig</a:t>
            </a:r>
          </a:p>
        </p:txBody>
      </p:sp>
      <p:sp>
        <p:nvSpPr>
          <p:cNvPr id="162" name="Shape 162"/>
          <p:cNvSpPr/>
          <p:nvPr/>
        </p:nvSpPr>
        <p:spPr>
          <a:xfrm>
            <a:off x="5443100" y="5262425"/>
            <a:ext cx="3148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t>Querying Data in Hive &amp; Pig</a:t>
            </a:r>
          </a:p>
        </p:txBody>
      </p:sp>
      <p:sp>
        <p:nvSpPr>
          <p:cNvPr id="163" name="Shape 163"/>
          <p:cNvSpPr/>
          <p:nvPr/>
        </p:nvSpPr>
        <p:spPr>
          <a:xfrm>
            <a:off x="5443100" y="3257375"/>
            <a:ext cx="3148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t>Export Query results to MS Excel</a:t>
            </a:r>
          </a:p>
        </p:txBody>
      </p:sp>
      <p:sp>
        <p:nvSpPr>
          <p:cNvPr id="164" name="Shape 164"/>
          <p:cNvSpPr/>
          <p:nvPr/>
        </p:nvSpPr>
        <p:spPr>
          <a:xfrm>
            <a:off x="5443100" y="1505825"/>
            <a:ext cx="3148500" cy="949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t>Create Visuals using Tableau, MS Excel 3D map.</a:t>
            </a:r>
          </a:p>
        </p:txBody>
      </p:sp>
      <p:cxnSp>
        <p:nvCxnSpPr>
          <p:cNvPr id="165" name="Shape 165"/>
          <p:cNvCxnSpPr/>
          <p:nvPr/>
        </p:nvCxnSpPr>
        <p:spPr>
          <a:xfrm flipH="1">
            <a:off x="1915025" y="2340550"/>
            <a:ext cx="32700" cy="523800"/>
          </a:xfrm>
          <a:prstGeom prst="straightConnector1">
            <a:avLst/>
          </a:prstGeom>
          <a:noFill/>
          <a:ln cap="flat" cmpd="sng" w="76200">
            <a:solidFill>
              <a:srgbClr val="0000FF"/>
            </a:solidFill>
            <a:prstDash val="solid"/>
            <a:round/>
            <a:headEnd len="lg" w="lg" type="none"/>
            <a:tailEnd len="lg" w="lg" type="triangle"/>
          </a:ln>
        </p:spPr>
      </p:cxnSp>
      <p:cxnSp>
        <p:nvCxnSpPr>
          <p:cNvPr id="166" name="Shape 166"/>
          <p:cNvCxnSpPr>
            <a:stCxn id="161" idx="3"/>
          </p:cNvCxnSpPr>
          <p:nvPr/>
        </p:nvCxnSpPr>
        <p:spPr>
          <a:xfrm flipH="1" rot="10800000">
            <a:off x="3044300" y="5728625"/>
            <a:ext cx="2480700" cy="8400"/>
          </a:xfrm>
          <a:prstGeom prst="straightConnector1">
            <a:avLst/>
          </a:prstGeom>
          <a:noFill/>
          <a:ln cap="flat" cmpd="sng" w="76200">
            <a:solidFill>
              <a:srgbClr val="0000FF"/>
            </a:solidFill>
            <a:prstDash val="solid"/>
            <a:round/>
            <a:headEnd len="lg" w="lg" type="none"/>
            <a:tailEnd len="lg" w="lg" type="triangle"/>
          </a:ln>
        </p:spPr>
      </p:cxnSp>
      <p:cxnSp>
        <p:nvCxnSpPr>
          <p:cNvPr id="167" name="Shape 167"/>
          <p:cNvCxnSpPr>
            <a:stCxn id="163" idx="0"/>
            <a:endCxn id="164" idx="2"/>
          </p:cNvCxnSpPr>
          <p:nvPr/>
        </p:nvCxnSpPr>
        <p:spPr>
          <a:xfrm rot="10800000">
            <a:off x="7017350" y="2455175"/>
            <a:ext cx="0" cy="802200"/>
          </a:xfrm>
          <a:prstGeom prst="straightConnector1">
            <a:avLst/>
          </a:prstGeom>
          <a:noFill/>
          <a:ln cap="flat" cmpd="sng" w="76200">
            <a:solidFill>
              <a:srgbClr val="0000FF"/>
            </a:solidFill>
            <a:prstDash val="solid"/>
            <a:round/>
            <a:headEnd len="lg" w="lg" type="none"/>
            <a:tailEnd len="lg" w="lg" type="triangle"/>
          </a:ln>
        </p:spPr>
      </p:cxnSp>
      <p:cxnSp>
        <p:nvCxnSpPr>
          <p:cNvPr id="168" name="Shape 168"/>
          <p:cNvCxnSpPr>
            <a:stCxn id="162" idx="0"/>
            <a:endCxn id="163" idx="2"/>
          </p:cNvCxnSpPr>
          <p:nvPr/>
        </p:nvCxnSpPr>
        <p:spPr>
          <a:xfrm rot="10800000">
            <a:off x="7017350" y="4206425"/>
            <a:ext cx="0" cy="1056000"/>
          </a:xfrm>
          <a:prstGeom prst="straightConnector1">
            <a:avLst/>
          </a:prstGeom>
          <a:noFill/>
          <a:ln cap="flat" cmpd="sng" w="76200">
            <a:solidFill>
              <a:srgbClr val="0000FF"/>
            </a:solidFill>
            <a:prstDash val="solid"/>
            <a:round/>
            <a:headEnd len="lg" w="lg" type="none"/>
            <a:tailEnd len="lg" w="lg" type="triangle"/>
          </a:ln>
        </p:spPr>
      </p:cxnSp>
      <p:cxnSp>
        <p:nvCxnSpPr>
          <p:cNvPr id="169" name="Shape 169"/>
          <p:cNvCxnSpPr/>
          <p:nvPr/>
        </p:nvCxnSpPr>
        <p:spPr>
          <a:xfrm flipH="1">
            <a:off x="1947725" y="4885950"/>
            <a:ext cx="32700" cy="523800"/>
          </a:xfrm>
          <a:prstGeom prst="straightConnector1">
            <a:avLst/>
          </a:prstGeom>
          <a:noFill/>
          <a:ln cap="flat" cmpd="sng" w="76200">
            <a:solidFill>
              <a:srgbClr val="0000FF"/>
            </a:solidFill>
            <a:prstDash val="solid"/>
            <a:round/>
            <a:headEnd len="lg" w="lg" type="none"/>
            <a:tailEnd len="lg" w="lg" type="triangle"/>
          </a:ln>
        </p:spPr>
      </p:cxnSp>
      <p:cxnSp>
        <p:nvCxnSpPr>
          <p:cNvPr id="170" name="Shape 170"/>
          <p:cNvCxnSpPr>
            <a:stCxn id="159" idx="2"/>
          </p:cNvCxnSpPr>
          <p:nvPr/>
        </p:nvCxnSpPr>
        <p:spPr>
          <a:xfrm flipH="1">
            <a:off x="1653350" y="3707225"/>
            <a:ext cx="16200" cy="523800"/>
          </a:xfrm>
          <a:prstGeom prst="straightConnector1">
            <a:avLst/>
          </a:prstGeom>
          <a:noFill/>
          <a:ln cap="flat" cmpd="sng" w="76200">
            <a:solidFill>
              <a:srgbClr val="0000FF"/>
            </a:solidFill>
            <a:prstDash val="solid"/>
            <a:round/>
            <a:headEnd len="lg" w="lg" type="none"/>
            <a:tailEnd len="lg" w="lg"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549275" y="1600200"/>
            <a:ext cx="8042276" cy="4343400"/>
          </a:xfrm>
          <a:prstGeom prst="rect">
            <a:avLst/>
          </a:prstGeom>
          <a:noFill/>
          <a:ln>
            <a:noFill/>
          </a:ln>
        </p:spPr>
        <p:txBody>
          <a:bodyPr anchorCtr="0" anchor="t" bIns="45700" lIns="91425" rIns="91425" tIns="45700">
            <a:noAutofit/>
          </a:bodyPr>
          <a:lstStyle/>
          <a:p>
            <a:pPr indent="-167640" lvl="0" marL="0" marR="0" rtl="0" algn="l">
              <a:spcBef>
                <a:spcPts val="0"/>
              </a:spcBef>
              <a:buClr>
                <a:srgbClr val="6DB7D7"/>
              </a:buClr>
              <a:buSzPct val="110000"/>
              <a:buFont typeface="Noto Sans Symbols"/>
              <a:buNone/>
            </a:pPr>
            <a:r>
              <a:rPr lang="en-US"/>
              <a:t>Windows:</a:t>
            </a:r>
          </a:p>
          <a:p>
            <a:pPr indent="-349250" lvl="0" marL="349250" marR="0" rtl="0" algn="l">
              <a:spcBef>
                <a:spcPts val="0"/>
              </a:spcBef>
              <a:buClr>
                <a:srgbClr val="6DB7D7"/>
              </a:buClr>
              <a:buSzPct val="110000"/>
              <a:buFont typeface="Noto Sans Symbols"/>
              <a:buNone/>
            </a:pPr>
            <a:r>
              <a:t/>
            </a:r>
            <a:endParaRPr/>
          </a:p>
          <a:p>
            <a:pPr indent="-349250" lvl="0" marL="349250" marR="0" rtl="0" algn="l">
              <a:spcBef>
                <a:spcPts val="0"/>
              </a:spcBef>
              <a:buClr>
                <a:srgbClr val="6DB7D7"/>
              </a:buClr>
              <a:buSzPct val="110000"/>
              <a:buFont typeface="Noto Sans Symbols"/>
              <a:buNone/>
            </a:pPr>
            <a:r>
              <a:t/>
            </a:r>
            <a:endParaRPr/>
          </a:p>
          <a:p>
            <a:pPr indent="-349250" lvl="0" marL="349250" marR="0" rtl="0" algn="l">
              <a:spcBef>
                <a:spcPts val="0"/>
              </a:spcBef>
              <a:buClr>
                <a:srgbClr val="6DB7D7"/>
              </a:buClr>
              <a:buSzPct val="110000"/>
              <a:buFont typeface="Noto Sans Symbols"/>
              <a:buNone/>
            </a:pPr>
            <a:r>
              <a:t/>
            </a:r>
            <a:endParaRPr/>
          </a:p>
          <a:p>
            <a:pPr indent="-167640" lvl="0" marL="0" marR="0" rtl="0" algn="l">
              <a:spcBef>
                <a:spcPts val="0"/>
              </a:spcBef>
              <a:buClr>
                <a:srgbClr val="6DB7D7"/>
              </a:buClr>
              <a:buSzPct val="110000"/>
              <a:buFont typeface="Noto Sans Symbols"/>
              <a:buNone/>
            </a:pPr>
            <a:r>
              <a:rPr lang="en-US"/>
              <a:t>iOS:</a:t>
            </a:r>
          </a:p>
        </p:txBody>
      </p:sp>
      <p:sp>
        <p:nvSpPr>
          <p:cNvPr id="176" name="Shape 176"/>
          <p:cNvSpPr txBox="1"/>
          <p:nvPr>
            <p:ph type="title"/>
          </p:nvPr>
        </p:nvSpPr>
        <p:spPr>
          <a:xfrm>
            <a:off x="549275" y="107576"/>
            <a:ext cx="8042400" cy="1337100"/>
          </a:xfrm>
          <a:prstGeom prst="rect">
            <a:avLst/>
          </a:prstGeom>
        </p:spPr>
        <p:txBody>
          <a:bodyPr anchorCtr="0" anchor="b" bIns="91425" lIns="91425" rIns="91425" tIns="91425">
            <a:noAutofit/>
          </a:bodyPr>
          <a:lstStyle/>
          <a:p>
            <a:pPr lvl="0" rtl="0">
              <a:spcBef>
                <a:spcPts val="0"/>
              </a:spcBef>
              <a:buNone/>
            </a:pPr>
            <a:r>
              <a:rPr lang="en-US"/>
              <a:t>Upload CSV.file</a:t>
            </a:r>
          </a:p>
        </p:txBody>
      </p:sp>
      <p:pic>
        <p:nvPicPr>
          <p:cNvPr id="177" name="Shape 177"/>
          <p:cNvPicPr preferRelativeResize="0"/>
          <p:nvPr/>
        </p:nvPicPr>
        <p:blipFill>
          <a:blip r:embed="rId3">
            <a:alphaModFix/>
          </a:blip>
          <a:stretch>
            <a:fillRect/>
          </a:stretch>
        </p:blipFill>
        <p:spPr>
          <a:xfrm>
            <a:off x="1925825" y="3038900"/>
            <a:ext cx="6900600" cy="568094"/>
          </a:xfrm>
          <a:prstGeom prst="rect">
            <a:avLst/>
          </a:prstGeom>
          <a:noFill/>
          <a:ln>
            <a:noFill/>
          </a:ln>
        </p:spPr>
      </p:pic>
      <p:pic>
        <p:nvPicPr>
          <p:cNvPr descr="upload.png" id="178" name="Shape 178"/>
          <p:cNvPicPr preferRelativeResize="0"/>
          <p:nvPr/>
        </p:nvPicPr>
        <p:blipFill rotWithShape="1">
          <a:blip r:embed="rId4">
            <a:alphaModFix/>
          </a:blip>
          <a:srcRect b="24722" l="24654" r="18669" t="57613"/>
          <a:stretch/>
        </p:blipFill>
        <p:spPr>
          <a:xfrm>
            <a:off x="2122474" y="1600199"/>
            <a:ext cx="6594600" cy="1155525"/>
          </a:xfrm>
          <a:prstGeom prst="rect">
            <a:avLst/>
          </a:prstGeom>
          <a:noFill/>
          <a:ln>
            <a:noFill/>
          </a:ln>
        </p:spPr>
      </p:pic>
      <p:pic>
        <p:nvPicPr>
          <p:cNvPr id="179" name="Shape 179"/>
          <p:cNvPicPr preferRelativeResize="0"/>
          <p:nvPr/>
        </p:nvPicPr>
        <p:blipFill>
          <a:blip r:embed="rId5">
            <a:alphaModFix/>
          </a:blip>
          <a:stretch>
            <a:fillRect/>
          </a:stretch>
        </p:blipFill>
        <p:spPr>
          <a:xfrm>
            <a:off x="2236900" y="3975548"/>
            <a:ext cx="5357649" cy="2802450"/>
          </a:xfrm>
          <a:prstGeom prst="rect">
            <a:avLst/>
          </a:prstGeom>
          <a:noFill/>
          <a:ln>
            <a:noFill/>
          </a:ln>
        </p:spPr>
      </p:pic>
      <p:sp>
        <p:nvSpPr>
          <p:cNvPr id="180" name="Shape 180"/>
          <p:cNvSpPr txBox="1"/>
          <p:nvPr/>
        </p:nvSpPr>
        <p:spPr>
          <a:xfrm>
            <a:off x="483800" y="4206475"/>
            <a:ext cx="9427800" cy="1099800"/>
          </a:xfrm>
          <a:prstGeom prst="rect">
            <a:avLst/>
          </a:prstGeom>
          <a:noFill/>
          <a:ln>
            <a:noFill/>
          </a:ln>
        </p:spPr>
        <p:txBody>
          <a:bodyPr anchorCtr="0" anchor="t" bIns="91425" lIns="91425" rIns="91425" tIns="91425">
            <a:noAutofit/>
          </a:bodyPr>
          <a:lstStyle/>
          <a:p>
            <a:pPr lvl="0">
              <a:spcBef>
                <a:spcPts val="0"/>
              </a:spcBef>
              <a:buNone/>
            </a:pPr>
            <a:r>
              <a:rPr lang="en-US" sz="2400">
                <a:solidFill>
                  <a:srgbClr val="666666"/>
                </a:solidFill>
              </a:rPr>
              <a:t>Ambari:</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549275" y="107576"/>
            <a:ext cx="8042400" cy="1337100"/>
          </a:xfrm>
          <a:prstGeom prst="rect">
            <a:avLst/>
          </a:prstGeom>
          <a:noFill/>
          <a:ln>
            <a:noFill/>
          </a:ln>
        </p:spPr>
        <p:txBody>
          <a:bodyPr anchorCtr="0" anchor="b" bIns="45700" lIns="91425" rIns="91425" tIns="45700">
            <a:noAutofit/>
          </a:bodyPr>
          <a:lstStyle/>
          <a:p>
            <a:pPr indent="0" lvl="0" marL="0" marR="0" rtl="0" algn="ctr">
              <a:spcBef>
                <a:spcPts val="0"/>
              </a:spcBef>
              <a:buClr>
                <a:schemeClr val="accent1"/>
              </a:buClr>
              <a:buSzPct val="25000"/>
              <a:buFont typeface="Source Sans Pro"/>
              <a:buNone/>
            </a:pPr>
            <a:r>
              <a:rPr lang="en-US"/>
              <a:t>Gun Related Crime in 2014</a:t>
            </a:r>
          </a:p>
        </p:txBody>
      </p:sp>
      <p:sp>
        <p:nvSpPr>
          <p:cNvPr id="186" name="Shape 186"/>
          <p:cNvSpPr txBox="1"/>
          <p:nvPr/>
        </p:nvSpPr>
        <p:spPr>
          <a:xfrm>
            <a:off x="2309550" y="6153400"/>
            <a:ext cx="4524900" cy="2349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rPr lang="en-US">
                <a:solidFill>
                  <a:schemeClr val="dk1"/>
                </a:solidFill>
              </a:rPr>
              <a:t>Source from California Department of Justice, FBI</a:t>
            </a:r>
          </a:p>
        </p:txBody>
      </p:sp>
      <p:pic>
        <p:nvPicPr>
          <p:cNvPr descr="2014uscrime.png" id="187" name="Shape 187"/>
          <p:cNvPicPr preferRelativeResize="0"/>
          <p:nvPr/>
        </p:nvPicPr>
        <p:blipFill rotWithShape="1">
          <a:blip r:embed="rId3">
            <a:alphaModFix/>
          </a:blip>
          <a:srcRect b="14583" l="24693" r="13711" t="25621"/>
          <a:stretch/>
        </p:blipFill>
        <p:spPr>
          <a:xfrm>
            <a:off x="297524" y="1444675"/>
            <a:ext cx="8376673" cy="4571669"/>
          </a:xfrm>
          <a:prstGeom prst="rect">
            <a:avLst/>
          </a:prstGeom>
          <a:noFill/>
          <a:ln>
            <a:noFill/>
          </a:ln>
        </p:spPr>
      </p:pic>
      <p:pic>
        <p:nvPicPr>
          <p:cNvPr descr="alaska.png" id="188" name="Shape 188"/>
          <p:cNvPicPr preferRelativeResize="0"/>
          <p:nvPr/>
        </p:nvPicPr>
        <p:blipFill rotWithShape="1">
          <a:blip r:embed="rId4">
            <a:alphaModFix/>
          </a:blip>
          <a:srcRect b="23505" l="31068" r="34198" t="20153"/>
          <a:stretch/>
        </p:blipFill>
        <p:spPr>
          <a:xfrm>
            <a:off x="113150" y="4864599"/>
            <a:ext cx="1911751" cy="1839300"/>
          </a:xfrm>
          <a:prstGeom prst="rect">
            <a:avLst/>
          </a:prstGeom>
          <a:noFill/>
          <a:ln>
            <a:noFill/>
          </a:ln>
        </p:spPr>
      </p:pic>
      <p:pic>
        <p:nvPicPr>
          <p:cNvPr descr="Screen Shot 2016-12-08 at 9.23.59 AM.png" id="189" name="Shape 189"/>
          <p:cNvPicPr preferRelativeResize="0"/>
          <p:nvPr/>
        </p:nvPicPr>
        <p:blipFill>
          <a:blip r:embed="rId5">
            <a:alphaModFix/>
          </a:blip>
          <a:stretch>
            <a:fillRect/>
          </a:stretch>
        </p:blipFill>
        <p:spPr>
          <a:xfrm>
            <a:off x="7119100" y="5299050"/>
            <a:ext cx="1811583" cy="118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eeze">
  <a:themeElements>
    <a:clrScheme name="Breeze">
      <a:dk1>
        <a:srgbClr val="000000"/>
      </a:dk1>
      <a:lt1>
        <a:srgbClr val="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